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88" r:id="rId5"/>
  </p:sldMasterIdLst>
  <p:notesMasterIdLst>
    <p:notesMasterId r:id="rId19"/>
  </p:notesMasterIdLst>
  <p:sldIdLst>
    <p:sldId id="1194" r:id="rId6"/>
    <p:sldId id="1206" r:id="rId7"/>
    <p:sldId id="1208" r:id="rId8"/>
    <p:sldId id="263" r:id="rId9"/>
    <p:sldId id="265" r:id="rId10"/>
    <p:sldId id="1211" r:id="rId11"/>
    <p:sldId id="1207" r:id="rId12"/>
    <p:sldId id="1205" r:id="rId13"/>
    <p:sldId id="1212" r:id="rId14"/>
    <p:sldId id="264" r:id="rId15"/>
    <p:sldId id="259" r:id="rId16"/>
    <p:sldId id="1213" r:id="rId17"/>
    <p:sldId id="266" r:id="rId18"/>
  </p:sldIdLst>
  <p:sldSz cx="13004800" cy="73152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ato Black" panose="020F0502020204030203" pitchFamily="34" charset="0"/>
      <p:bold r:id="rId24"/>
      <p:boldItalic r:id="rId25"/>
    </p:embeddedFont>
    <p:embeddedFont>
      <p:font typeface="Lato Light" panose="020F0502020204030203" pitchFamily="34" charset="0"/>
      <p:regular r:id="rId26"/>
      <p:italic r:id="rId27"/>
    </p:embeddedFont>
    <p:embeddedFont>
      <p:font typeface="Montserrat" panose="00000500000000000000" pitchFamily="50" charset="0"/>
      <p:regular r:id="rId28"/>
      <p:bold r:id="rId29"/>
      <p:italic r:id="rId30"/>
      <p:boldItalic r:id="rId31"/>
    </p:embeddedFont>
    <p:embeddedFont>
      <p:font typeface="Montserrat Bold" panose="020B0604020202020204" charset="0"/>
      <p:regular r:id="rId32"/>
      <p:bold r:id="rId33"/>
    </p:embeddedFont>
    <p:embeddedFont>
      <p:font typeface="Montserrat Classic" panose="020B0604020202020204" charset="0"/>
      <p:regular r:id="rId34"/>
    </p:embeddedFont>
    <p:embeddedFont>
      <p:font typeface="Montserrat Classic Bold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22" autoAdjust="0"/>
  </p:normalViewPr>
  <p:slideViewPr>
    <p:cSldViewPr>
      <p:cViewPr varScale="1">
        <p:scale>
          <a:sx n="55" d="100"/>
          <a:sy n="55" d="100"/>
        </p:scale>
        <p:origin x="92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Gockel" userId="96adc57d-6ce1-423a-82a4-78539483145a" providerId="ADAL" clId="{1A62F842-A30F-4778-B88B-5D3CD39C8E11}"/>
    <pc:docChg chg="modSld">
      <pc:chgData name="Lisa Gockel" userId="96adc57d-6ce1-423a-82a4-78539483145a" providerId="ADAL" clId="{1A62F842-A30F-4778-B88B-5D3CD39C8E11}" dt="2022-09-28T09:55:34.498" v="0" actId="2711"/>
      <pc:docMkLst>
        <pc:docMk/>
      </pc:docMkLst>
      <pc:sldChg chg="modSp mod">
        <pc:chgData name="Lisa Gockel" userId="96adc57d-6ce1-423a-82a4-78539483145a" providerId="ADAL" clId="{1A62F842-A30F-4778-B88B-5D3CD39C8E11}" dt="2022-09-28T09:55:34.498" v="0" actId="2711"/>
        <pc:sldMkLst>
          <pc:docMk/>
          <pc:sldMk cId="1625952296" sldId="1207"/>
        </pc:sldMkLst>
        <pc:spChg chg="mod">
          <ac:chgData name="Lisa Gockel" userId="96adc57d-6ce1-423a-82a4-78539483145a" providerId="ADAL" clId="{1A62F842-A30F-4778-B88B-5D3CD39C8E11}" dt="2022-09-28T09:55:34.498" v="0" actId="2711"/>
          <ac:spMkLst>
            <pc:docMk/>
            <pc:sldMk cId="1625952296" sldId="120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F3613-40F3-4C0C-996D-12E5B4A00E58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6B715-4B61-4BC0-B557-3DF71E9A87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49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6B715-4B61-4BC0-B557-3DF71E9A878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891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197187"/>
            <a:ext cx="97536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42174"/>
            <a:ext cx="97536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0099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8805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1823721"/>
            <a:ext cx="11216640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4895428"/>
            <a:ext cx="11216640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197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1947333"/>
            <a:ext cx="55270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1947333"/>
            <a:ext cx="55270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5131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389467"/>
            <a:ext cx="1121664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1793241"/>
            <a:ext cx="5501639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2672080"/>
            <a:ext cx="5501639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1793241"/>
            <a:ext cx="5528734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2672080"/>
            <a:ext cx="5528734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5416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389468"/>
            <a:ext cx="11216640" cy="94584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625600" y="1109524"/>
            <a:ext cx="9753600" cy="465666"/>
          </a:xfrm>
        </p:spPr>
        <p:txBody>
          <a:bodyPr>
            <a:normAutofit/>
          </a:bodyPr>
          <a:lstStyle>
            <a:lvl1pPr marL="0" indent="0" algn="ctr">
              <a:buNone/>
              <a:defRPr sz="2133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 dirty="0"/>
              <a:t>Click to edit Master subtitle style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5249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_only_n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4800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92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389468"/>
            <a:ext cx="11216640" cy="94584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625600" y="1109524"/>
            <a:ext cx="9753600" cy="465666"/>
          </a:xfrm>
        </p:spPr>
        <p:txBody>
          <a:bodyPr>
            <a:normAutofit/>
          </a:bodyPr>
          <a:lstStyle>
            <a:lvl1pPr marL="0" indent="0" algn="ctr">
              <a:buNone/>
              <a:defRPr sz="2133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 dirty="0"/>
              <a:t>Click to edit Master subtitle style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2702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332480"/>
            <a:ext cx="13004800" cy="3982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920"/>
          </a:p>
        </p:txBody>
      </p:sp>
    </p:spTree>
    <p:extLst>
      <p:ext uri="{BB962C8B-B14F-4D97-AF65-F5344CB8AC3E}">
        <p14:creationId xmlns:p14="http://schemas.microsoft.com/office/powerpoint/2010/main" val="29440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13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487680"/>
            <a:ext cx="419438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053254"/>
            <a:ext cx="6583680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194560"/>
            <a:ext cx="419438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487680"/>
            <a:ext cx="419438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8734" y="1053254"/>
            <a:ext cx="6583680" cy="5198533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194560"/>
            <a:ext cx="419438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532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5824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3004800" cy="7315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920"/>
          </a:p>
        </p:txBody>
      </p:sp>
    </p:spTree>
    <p:extLst>
      <p:ext uri="{BB962C8B-B14F-4D97-AF65-F5344CB8AC3E}">
        <p14:creationId xmlns:p14="http://schemas.microsoft.com/office/powerpoint/2010/main" val="219720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56640" y="1705519"/>
            <a:ext cx="1950720" cy="19507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67" baseline="0"/>
            </a:lvl1pPr>
          </a:lstStyle>
          <a:p>
            <a:r>
              <a:rPr lang="en-US"/>
              <a:t>Member 1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007360" y="1705519"/>
            <a:ext cx="1950720" cy="19507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67" baseline="0"/>
            </a:lvl1pPr>
          </a:lstStyle>
          <a:p>
            <a:r>
              <a:rPr lang="en-US"/>
              <a:t>Member 2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1056640" y="3657600"/>
            <a:ext cx="1950720" cy="19507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67" baseline="0"/>
            </a:lvl1pPr>
          </a:lstStyle>
          <a:p>
            <a:r>
              <a:rPr lang="en-US"/>
              <a:t>Member 3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007360" y="3657600"/>
            <a:ext cx="1950720" cy="19507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67" baseline="0"/>
            </a:lvl1pPr>
          </a:lstStyle>
          <a:p>
            <a:r>
              <a:rPr lang="en-US"/>
              <a:t>Member 4</a:t>
            </a:r>
          </a:p>
        </p:txBody>
      </p:sp>
    </p:spTree>
    <p:extLst>
      <p:ext uri="{BB962C8B-B14F-4D97-AF65-F5344CB8AC3E}">
        <p14:creationId xmlns:p14="http://schemas.microsoft.com/office/powerpoint/2010/main" val="96191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389467"/>
            <a:ext cx="1121664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1975879"/>
            <a:ext cx="1121664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2016847" y="6836281"/>
            <a:ext cx="9474870" cy="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829570" y="6649182"/>
            <a:ext cx="1332478" cy="32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93" dirty="0" err="1">
                <a:latin typeface="Lato Light" panose="020F0402020204030203" pitchFamily="34" charset="0"/>
                <a:cs typeface="Lato Light" panose="020F0402020204030203" pitchFamily="34" charset="0"/>
              </a:rPr>
              <a:t>NExT</a:t>
            </a:r>
            <a:r>
              <a:rPr lang="en-MY" sz="1493" dirty="0"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MY" sz="1493" dirty="0" err="1">
                <a:latin typeface="Lato Light" panose="020F0402020204030203" pitchFamily="34" charset="0"/>
                <a:cs typeface="Lato Light" panose="020F0402020204030203" pitchFamily="34" charset="0"/>
              </a:rPr>
              <a:t>Netz</a:t>
            </a:r>
            <a:endParaRPr lang="en-MY" sz="1493" dirty="0"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709479" y="6665596"/>
            <a:ext cx="542264" cy="322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60E2A6B-A809-4840-BF14-8648BC0BDF87}" type="slidenum">
              <a:rPr lang="id-ID" sz="1493" b="0" smtClean="0">
                <a:solidFill>
                  <a:schemeClr val="tx1"/>
                </a:solidFill>
                <a:latin typeface="+mn-lt"/>
                <a:cs typeface="Lato Light"/>
              </a:rPr>
              <a:pPr/>
              <a:t>‹Nr.›</a:t>
            </a:fld>
            <a:endParaRPr lang="en-MY" sz="1493" b="0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11440279" y="473549"/>
            <a:ext cx="670442" cy="299472"/>
            <a:chOff x="11237090" y="300016"/>
            <a:chExt cx="628539" cy="280755"/>
          </a:xfrm>
        </p:grpSpPr>
        <p:sp>
          <p:nvSpPr>
            <p:cNvPr id="19" name="Oval 18"/>
            <p:cNvSpPr/>
            <p:nvPr userDrawn="1"/>
          </p:nvSpPr>
          <p:spPr>
            <a:xfrm>
              <a:off x="11237090" y="300016"/>
              <a:ext cx="276847" cy="276847"/>
            </a:xfrm>
            <a:prstGeom prst="ellipse">
              <a:avLst/>
            </a:prstGeom>
            <a:noFill/>
            <a:ln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11588782" y="303924"/>
              <a:ext cx="276847" cy="276847"/>
            </a:xfrm>
            <a:prstGeom prst="ellipse">
              <a:avLst/>
            </a:prstGeom>
            <a:noFill/>
            <a:ln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grpSp>
          <p:nvGrpSpPr>
            <p:cNvPr id="21" name="Group 20"/>
            <p:cNvGrpSpPr/>
            <p:nvPr userDrawn="1"/>
          </p:nvGrpSpPr>
          <p:grpSpPr>
            <a:xfrm>
              <a:off x="11346477" y="404980"/>
              <a:ext cx="45719" cy="73401"/>
              <a:chOff x="3345327" y="4804129"/>
              <a:chExt cx="74099" cy="11896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16200000">
                <a:off x="3350846" y="4798611"/>
                <a:ext cx="63061" cy="74098"/>
              </a:xfrm>
              <a:prstGeom prst="line">
                <a:avLst/>
              </a:prstGeom>
              <a:ln w="9525" cmpd="sng">
                <a:solidFill>
                  <a:schemeClr val="tx1">
                    <a:alpha val="2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>
                <a:off x="3345327" y="4861369"/>
                <a:ext cx="74097" cy="61724"/>
              </a:xfrm>
              <a:prstGeom prst="line">
                <a:avLst/>
              </a:prstGeom>
              <a:ln w="9525" cmpd="sng">
                <a:solidFill>
                  <a:schemeClr val="tx1">
                    <a:alpha val="2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 userDrawn="1"/>
          </p:nvGrpSpPr>
          <p:grpSpPr>
            <a:xfrm flipH="1" flipV="1">
              <a:off x="11708253" y="402651"/>
              <a:ext cx="45719" cy="73401"/>
              <a:chOff x="3345327" y="4804129"/>
              <a:chExt cx="74099" cy="118964"/>
            </a:xfrm>
          </p:grpSpPr>
          <p:cxnSp>
            <p:nvCxnSpPr>
              <p:cNvPr id="23" name="Straight Connector 22"/>
              <p:cNvCxnSpPr/>
              <p:nvPr userDrawn="1"/>
            </p:nvCxnSpPr>
            <p:spPr>
              <a:xfrm rot="16200000">
                <a:off x="3350846" y="4798611"/>
                <a:ext cx="63061" cy="74098"/>
              </a:xfrm>
              <a:prstGeom prst="line">
                <a:avLst/>
              </a:prstGeom>
              <a:ln w="9525" cmpd="sng">
                <a:solidFill>
                  <a:schemeClr val="tx1">
                    <a:alpha val="2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>
              <a:xfrm>
                <a:off x="3345327" y="4861369"/>
                <a:ext cx="74097" cy="61724"/>
              </a:xfrm>
              <a:prstGeom prst="line">
                <a:avLst/>
              </a:prstGeom>
              <a:ln w="9525" cmpd="sng">
                <a:solidFill>
                  <a:schemeClr val="tx1">
                    <a:alpha val="2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6909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0601E59-2F52-4D27-A537-3CFA954FC324}"/>
              </a:ext>
            </a:extLst>
          </p:cNvPr>
          <p:cNvSpPr>
            <a:spLocks noChangeAspect="1"/>
          </p:cNvSpPr>
          <p:nvPr/>
        </p:nvSpPr>
        <p:spPr>
          <a:xfrm>
            <a:off x="-106778" y="0"/>
            <a:ext cx="13619578" cy="73152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90"/>
            <a:endParaRPr lang="en-MY" sz="192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52D2420-C855-4CC4-9844-8C6D3D35223F}"/>
              </a:ext>
            </a:extLst>
          </p:cNvPr>
          <p:cNvSpPr/>
          <p:nvPr/>
        </p:nvSpPr>
        <p:spPr>
          <a:xfrm>
            <a:off x="-106778" y="0"/>
            <a:ext cx="13619578" cy="73152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90"/>
            <a:endParaRPr lang="en-US" sz="96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3F3698B9-7675-41DA-9A15-E86C9CAB142E}"/>
              </a:ext>
            </a:extLst>
          </p:cNvPr>
          <p:cNvSpPr txBox="1"/>
          <p:nvPr/>
        </p:nvSpPr>
        <p:spPr>
          <a:xfrm>
            <a:off x="3321050" y="5530999"/>
            <a:ext cx="63627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378">
              <a:lnSpc>
                <a:spcPts val="2500"/>
              </a:lnSpc>
              <a:defRPr/>
            </a:pPr>
            <a:r>
              <a:rPr lang="en-US" sz="2400" spc="36" dirty="0" err="1">
                <a:solidFill>
                  <a:srgbClr val="222222"/>
                </a:solidFill>
                <a:latin typeface="Montserrat" panose="00000500000000000000" pitchFamily="2" charset="0"/>
              </a:rPr>
              <a:t>Netzwerk</a:t>
            </a:r>
            <a:r>
              <a:rPr lang="en-US" sz="2400" spc="36" dirty="0">
                <a:solidFill>
                  <a:srgbClr val="222222"/>
                </a:solidFill>
                <a:latin typeface="Montserrat" panose="00000500000000000000" pitchFamily="2" charset="0"/>
              </a:rPr>
              <a:t>: </a:t>
            </a:r>
            <a:r>
              <a:rPr lang="en-US" sz="2400" spc="36" dirty="0" err="1">
                <a:solidFill>
                  <a:srgbClr val="222222"/>
                </a:solidFill>
                <a:latin typeface="Montserrat" panose="00000500000000000000" pitchFamily="2" charset="0"/>
              </a:rPr>
              <a:t>Experten</a:t>
            </a:r>
            <a:r>
              <a:rPr lang="en-US" sz="2400" spc="36" dirty="0">
                <a:solidFill>
                  <a:srgbClr val="222222"/>
                </a:solidFill>
                <a:latin typeface="Montserrat" panose="00000500000000000000" pitchFamily="2" charset="0"/>
              </a:rPr>
              <a:t> </a:t>
            </a:r>
            <a:r>
              <a:rPr lang="en-US" sz="2400" spc="36" dirty="0" err="1">
                <a:solidFill>
                  <a:srgbClr val="222222"/>
                </a:solidFill>
                <a:latin typeface="Montserrat" panose="00000500000000000000" pitchFamily="2" charset="0"/>
              </a:rPr>
              <a:t>für</a:t>
            </a:r>
            <a:r>
              <a:rPr lang="en-US" sz="2400" spc="36" dirty="0">
                <a:solidFill>
                  <a:srgbClr val="222222"/>
                </a:solidFill>
                <a:latin typeface="Montserrat" panose="00000500000000000000" pitchFamily="2" charset="0"/>
              </a:rPr>
              <a:t> die </a:t>
            </a:r>
            <a:r>
              <a:rPr lang="en-US" sz="2400" spc="36" dirty="0" err="1">
                <a:solidFill>
                  <a:srgbClr val="222222"/>
                </a:solidFill>
                <a:latin typeface="Montserrat" panose="00000500000000000000" pitchFamily="2" charset="0"/>
              </a:rPr>
              <a:t>digitale</a:t>
            </a:r>
            <a:r>
              <a:rPr lang="en-US" sz="2400" spc="36" dirty="0">
                <a:solidFill>
                  <a:srgbClr val="222222"/>
                </a:solidFill>
                <a:latin typeface="Montserrat" panose="00000500000000000000" pitchFamily="2" charset="0"/>
              </a:rPr>
              <a:t> Transformation der </a:t>
            </a:r>
            <a:r>
              <a:rPr lang="en-US" sz="2400" spc="36" dirty="0" err="1">
                <a:solidFill>
                  <a:srgbClr val="222222"/>
                </a:solidFill>
                <a:latin typeface="Montserrat" panose="00000500000000000000" pitchFamily="2" charset="0"/>
              </a:rPr>
              <a:t>Verwaltung</a:t>
            </a:r>
            <a:endParaRPr lang="en-US" sz="2400" spc="36" dirty="0">
              <a:solidFill>
                <a:srgbClr val="222222"/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4F03FE-F507-57E1-1E52-D39D6A8B6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30" y="2397060"/>
            <a:ext cx="8547539" cy="25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1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3318788"/>
            <a:ext cx="13004800" cy="399641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DF93802E-6B95-4AF2-89F1-EE2D06B58CF7}"/>
              </a:ext>
            </a:extLst>
          </p:cNvPr>
          <p:cNvSpPr txBox="1"/>
          <p:nvPr/>
        </p:nvSpPr>
        <p:spPr>
          <a:xfrm>
            <a:off x="2557920" y="1501963"/>
            <a:ext cx="7888959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6000" dirty="0">
                <a:solidFill>
                  <a:srgbClr val="222222"/>
                </a:solidFill>
                <a:latin typeface="Montserrat Classic Bold"/>
              </a:rPr>
              <a:t>LOREM IPSUM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2DC8847-6E7A-42E6-B642-F1D5AA0B81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26"/>
          <a:stretch/>
        </p:blipFill>
        <p:spPr>
          <a:xfrm>
            <a:off x="-965200" y="743064"/>
            <a:ext cx="2514600" cy="166391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63F2326-631F-4485-8C0C-C2788EC131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26"/>
          <a:stretch/>
        </p:blipFill>
        <p:spPr>
          <a:xfrm>
            <a:off x="11531600" y="762000"/>
            <a:ext cx="2514600" cy="16639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672220" y="1295400"/>
            <a:ext cx="7660359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6000" dirty="0">
                <a:solidFill>
                  <a:srgbClr val="222222"/>
                </a:solidFill>
                <a:latin typeface="Montserrat Classic Bold"/>
              </a:rPr>
              <a:t>LOREM IPSUM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16059F8-520E-4B06-BB42-B51AD934F0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88"/>
          <a:stretch/>
        </p:blipFill>
        <p:spPr>
          <a:xfrm>
            <a:off x="-965200" y="737418"/>
            <a:ext cx="2576260" cy="168116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625B3EF-CDAE-419C-B42E-47031E610B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88"/>
          <a:stretch/>
        </p:blipFill>
        <p:spPr>
          <a:xfrm>
            <a:off x="11515769" y="737418"/>
            <a:ext cx="2606631" cy="170098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EB0D211-4DD6-4A11-9453-567F11C07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" y="3048000"/>
            <a:ext cx="13003489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F90D8058-C49B-4DD6-8090-A2859CBEA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90" t="4983" r="1262"/>
          <a:stretch/>
        </p:blipFill>
        <p:spPr>
          <a:xfrm>
            <a:off x="7320369" y="2735631"/>
            <a:ext cx="2763430" cy="255373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663DF87-00F3-4934-B7EB-E112FF1D12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30" t="3417" r="10952" b="80"/>
          <a:stretch/>
        </p:blipFill>
        <p:spPr>
          <a:xfrm>
            <a:off x="2921000" y="2743200"/>
            <a:ext cx="2763432" cy="2553733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921001" y="5730119"/>
            <a:ext cx="2763432" cy="547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en-US" sz="2000" dirty="0" err="1">
                <a:solidFill>
                  <a:srgbClr val="222222"/>
                </a:solidFill>
                <a:latin typeface="Montserrat Classic"/>
              </a:rPr>
              <a:t>Bildunterschrift</a:t>
            </a:r>
            <a:r>
              <a:rPr lang="en-US" sz="2000" dirty="0">
                <a:solidFill>
                  <a:srgbClr val="222222"/>
                </a:solidFill>
                <a:latin typeface="Montserrat Classic"/>
              </a:rPr>
              <a:t> 1</a:t>
            </a:r>
          </a:p>
          <a:p>
            <a:pPr algn="ctr">
              <a:lnSpc>
                <a:spcPts val="2079"/>
              </a:lnSpc>
            </a:pPr>
            <a:r>
              <a:rPr lang="en-US" sz="1599" dirty="0" err="1">
                <a:solidFill>
                  <a:srgbClr val="222222"/>
                </a:solidFill>
                <a:latin typeface="Montserrat"/>
              </a:rPr>
              <a:t>Bildunterschrift</a:t>
            </a:r>
            <a:r>
              <a:rPr lang="en-US" sz="1599" dirty="0">
                <a:solidFill>
                  <a:srgbClr val="222222"/>
                </a:solidFill>
                <a:latin typeface="Montserrat"/>
              </a:rPr>
              <a:t> 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320369" y="5730119"/>
            <a:ext cx="2763432" cy="547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en-US" sz="2000" dirty="0" err="1">
                <a:solidFill>
                  <a:srgbClr val="222222"/>
                </a:solidFill>
                <a:latin typeface="Montserrat Classic"/>
              </a:rPr>
              <a:t>Bildunterschrift</a:t>
            </a:r>
            <a:r>
              <a:rPr lang="en-US" sz="2000" dirty="0">
                <a:solidFill>
                  <a:srgbClr val="222222"/>
                </a:solidFill>
                <a:latin typeface="Montserrat Classic"/>
              </a:rPr>
              <a:t> 1</a:t>
            </a:r>
          </a:p>
          <a:p>
            <a:pPr algn="ctr">
              <a:lnSpc>
                <a:spcPts val="2079"/>
              </a:lnSpc>
            </a:pPr>
            <a:r>
              <a:rPr lang="en-US" sz="1599" dirty="0" err="1">
                <a:solidFill>
                  <a:srgbClr val="222222"/>
                </a:solidFill>
                <a:latin typeface="Montserrat"/>
              </a:rPr>
              <a:t>Bildunterschrift</a:t>
            </a:r>
            <a:r>
              <a:rPr lang="en-US" sz="1599" dirty="0">
                <a:solidFill>
                  <a:srgbClr val="222222"/>
                </a:solidFill>
                <a:latin typeface="Montserrat"/>
              </a:rPr>
              <a:t> 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72220" y="1295400"/>
            <a:ext cx="7660359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6000" dirty="0">
                <a:solidFill>
                  <a:srgbClr val="222222"/>
                </a:solidFill>
                <a:latin typeface="Montserrat Classic Bold"/>
              </a:rPr>
              <a:t>LOREM IPSUM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16059F8-520E-4B06-BB42-B51AD934F0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88"/>
          <a:stretch/>
        </p:blipFill>
        <p:spPr>
          <a:xfrm>
            <a:off x="-965200" y="737418"/>
            <a:ext cx="2576260" cy="168116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625B3EF-CDAE-419C-B42E-47031E610B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88"/>
          <a:stretch/>
        </p:blipFill>
        <p:spPr>
          <a:xfrm>
            <a:off x="11515769" y="737418"/>
            <a:ext cx="2606631" cy="17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32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333" r="533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85974" y="760877"/>
            <a:ext cx="4555154" cy="585216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1473200" y="1175590"/>
            <a:ext cx="3580702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0"/>
              </a:lnSpc>
            </a:pPr>
            <a:r>
              <a:rPr lang="en-US" sz="3400" dirty="0">
                <a:solidFill>
                  <a:srgbClr val="222222"/>
                </a:solidFill>
                <a:latin typeface="Montserrat Classic Bold"/>
              </a:rPr>
              <a:t>KONTAKTIEREN SIE UNS/MICH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73200" y="3458359"/>
            <a:ext cx="3580702" cy="2754118"/>
            <a:chOff x="0" y="-9525"/>
            <a:chExt cx="4774269" cy="3093823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"/>
              <a:ext cx="4774269" cy="283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600" dirty="0">
                  <a:solidFill>
                    <a:srgbClr val="222222"/>
                  </a:solidFill>
                  <a:latin typeface="Montserrat"/>
                </a:rPr>
                <a:t>www.next-netz.de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14755"/>
              <a:ext cx="4774269" cy="888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9"/>
                </a:lnSpc>
              </a:pPr>
              <a:r>
                <a:rPr lang="en-US" sz="1599" dirty="0">
                  <a:solidFill>
                    <a:srgbClr val="222222"/>
                  </a:solidFill>
                  <a:latin typeface="Montserrat Bold"/>
                </a:rPr>
                <a:t>Mail:</a:t>
              </a:r>
              <a:r>
                <a:rPr lang="en-US" sz="1599" dirty="0">
                  <a:solidFill>
                    <a:srgbClr val="222222"/>
                  </a:solidFill>
                  <a:latin typeface="Montserrat"/>
                </a:rPr>
                <a:t> info@next-netz.de</a:t>
              </a:r>
            </a:p>
            <a:p>
              <a:pPr>
                <a:lnSpc>
                  <a:spcPts val="2079"/>
                </a:lnSpc>
              </a:pPr>
              <a:r>
                <a:rPr lang="en-US" sz="1599" dirty="0">
                  <a:solidFill>
                    <a:srgbClr val="222222"/>
                  </a:solidFill>
                  <a:latin typeface="Montserrat Bold"/>
                </a:rPr>
                <a:t>Twitter: </a:t>
              </a:r>
              <a:r>
                <a:rPr lang="en-US" sz="1599" dirty="0">
                  <a:solidFill>
                    <a:srgbClr val="222222"/>
                  </a:solidFill>
                  <a:latin typeface="Montserrat"/>
                </a:rPr>
                <a:t>@nextnetz</a:t>
              </a:r>
            </a:p>
            <a:p>
              <a:pPr>
                <a:lnSpc>
                  <a:spcPts val="2079"/>
                </a:lnSpc>
              </a:pPr>
              <a:r>
                <a:rPr lang="en-US" sz="1599" b="1" dirty="0">
                  <a:solidFill>
                    <a:srgbClr val="222222"/>
                  </a:solidFill>
                  <a:latin typeface="Montserrat"/>
                </a:rPr>
                <a:t>LinkedIn:</a:t>
              </a:r>
              <a:r>
                <a:rPr lang="en-US" sz="1599" dirty="0">
                  <a:solidFill>
                    <a:srgbClr val="222222"/>
                  </a:solidFill>
                  <a:latin typeface="Montserrat"/>
                </a:rPr>
                <a:t> </a:t>
              </a:r>
              <a:r>
                <a:rPr lang="en-US" sz="1599" dirty="0" err="1">
                  <a:solidFill>
                    <a:srgbClr val="222222"/>
                  </a:solidFill>
                  <a:latin typeface="Montserrat"/>
                </a:rPr>
                <a:t>NExT</a:t>
              </a:r>
              <a:r>
                <a:rPr lang="en-US" sz="1599" dirty="0">
                  <a:solidFill>
                    <a:srgbClr val="222222"/>
                  </a:solidFill>
                  <a:latin typeface="Montserrat"/>
                </a:rPr>
                <a:t> e. V.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590417"/>
              <a:ext cx="4774269" cy="14938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9"/>
                </a:lnSpc>
              </a:pPr>
              <a:endParaRPr lang="en-US" sz="1599" dirty="0">
                <a:solidFill>
                  <a:srgbClr val="222222"/>
                </a:solidFill>
                <a:latin typeface="Montserrat Bold"/>
              </a:endParaRPr>
            </a:p>
            <a:p>
              <a:pPr>
                <a:lnSpc>
                  <a:spcPts val="2079"/>
                </a:lnSpc>
              </a:pPr>
              <a:endParaRPr lang="en-US" sz="1599" dirty="0">
                <a:solidFill>
                  <a:srgbClr val="222222"/>
                </a:solidFill>
                <a:latin typeface="Montserrat Bold"/>
              </a:endParaRPr>
            </a:p>
            <a:p>
              <a:pPr>
                <a:lnSpc>
                  <a:spcPts val="2079"/>
                </a:lnSpc>
              </a:pPr>
              <a:endParaRPr lang="en-US" sz="1599" dirty="0">
                <a:solidFill>
                  <a:srgbClr val="222222"/>
                </a:solidFill>
                <a:latin typeface="Montserrat Bold"/>
              </a:endParaRPr>
            </a:p>
            <a:p>
              <a:pPr>
                <a:lnSpc>
                  <a:spcPts val="2079"/>
                </a:lnSpc>
              </a:pPr>
              <a:r>
                <a:rPr lang="en-US" sz="1599" dirty="0" err="1">
                  <a:solidFill>
                    <a:srgbClr val="222222"/>
                  </a:solidFill>
                  <a:latin typeface="Montserrat Bold"/>
                </a:rPr>
                <a:t>Vorname</a:t>
              </a:r>
              <a:r>
                <a:rPr lang="en-US" sz="1599" dirty="0">
                  <a:solidFill>
                    <a:srgbClr val="222222"/>
                  </a:solidFill>
                  <a:latin typeface="Montserrat Bold"/>
                </a:rPr>
                <a:t> </a:t>
              </a:r>
              <a:r>
                <a:rPr lang="en-US" sz="1599" dirty="0" err="1">
                  <a:solidFill>
                    <a:srgbClr val="222222"/>
                  </a:solidFill>
                  <a:latin typeface="Montserrat Bold"/>
                </a:rPr>
                <a:t>Nachname</a:t>
              </a:r>
              <a:r>
                <a:rPr lang="en-US" sz="1599" dirty="0">
                  <a:solidFill>
                    <a:srgbClr val="222222"/>
                  </a:solidFill>
                  <a:latin typeface="Montserrat Bold"/>
                </a:rPr>
                <a:t>:</a:t>
              </a:r>
            </a:p>
            <a:p>
              <a:pPr>
                <a:lnSpc>
                  <a:spcPts val="2079"/>
                </a:lnSpc>
              </a:pPr>
              <a:r>
                <a:rPr lang="en-US" sz="1550" dirty="0">
                  <a:solidFill>
                    <a:srgbClr val="222222"/>
                  </a:solidFill>
                  <a:latin typeface="Montserrat"/>
                </a:rPr>
                <a:t>	+</a:t>
              </a:r>
              <a:r>
                <a:rPr lang="en-US" sz="1599" dirty="0">
                  <a:solidFill>
                    <a:srgbClr val="222222"/>
                  </a:solidFill>
                  <a:latin typeface="Montserrat"/>
                </a:rPr>
                <a:t>49 100 0000 0000</a:t>
              </a:r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FA207DDD-4AD4-9D00-E922-9F09E9B439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1" y="2275864"/>
            <a:ext cx="2743200" cy="8091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7331"/>
            <a:ext cx="5664200" cy="7342531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6502400" y="4038600"/>
            <a:ext cx="569803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400" b="1" dirty="0">
                <a:solidFill>
                  <a:srgbClr val="222222"/>
                </a:solidFill>
                <a:latin typeface="Montserrat"/>
              </a:rPr>
              <a:t>9000</a:t>
            </a:r>
          </a:p>
          <a:p>
            <a:pPr algn="ctr">
              <a:lnSpc>
                <a:spcPts val="3000"/>
              </a:lnSpc>
            </a:pPr>
            <a:r>
              <a:rPr lang="en-US" sz="3000" dirty="0" err="1">
                <a:solidFill>
                  <a:srgbClr val="222222"/>
                </a:solidFill>
                <a:latin typeface="Montserrat"/>
              </a:rPr>
              <a:t>jednwovn</a:t>
            </a:r>
            <a:r>
              <a:rPr lang="en-US" sz="3000" dirty="0">
                <a:solidFill>
                  <a:srgbClr val="222222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222222"/>
                </a:solidFill>
                <a:latin typeface="Montserrat"/>
              </a:rPr>
              <a:t>costetur</a:t>
            </a:r>
            <a:r>
              <a:rPr lang="en-US" sz="3000" dirty="0">
                <a:solidFill>
                  <a:srgbClr val="222222"/>
                </a:solidFill>
                <a:latin typeface="Montserrat"/>
              </a:rPr>
              <a:t> sit.</a:t>
            </a:r>
          </a:p>
        </p:txBody>
      </p:sp>
      <p:sp>
        <p:nvSpPr>
          <p:cNvPr id="15" name="TextBox 5"/>
          <p:cNvSpPr txBox="1"/>
          <p:nvPr/>
        </p:nvSpPr>
        <p:spPr>
          <a:xfrm>
            <a:off x="6959600" y="756238"/>
            <a:ext cx="50292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400" b="1" dirty="0">
                <a:solidFill>
                  <a:srgbClr val="222222"/>
                </a:solidFill>
                <a:latin typeface="Montserrat"/>
              </a:rPr>
              <a:t>LOREM</a:t>
            </a:r>
          </a:p>
          <a:p>
            <a:pPr algn="ctr">
              <a:lnSpc>
                <a:spcPts val="3000"/>
              </a:lnSpc>
            </a:pPr>
            <a:r>
              <a:rPr lang="en-US" sz="3000" dirty="0">
                <a:solidFill>
                  <a:srgbClr val="222222"/>
                </a:solidFill>
                <a:latin typeface="Montserrat"/>
              </a:rPr>
              <a:t>dolor sit </a:t>
            </a:r>
            <a:r>
              <a:rPr lang="en-US" sz="3000" dirty="0" err="1">
                <a:solidFill>
                  <a:srgbClr val="222222"/>
                </a:solidFill>
                <a:latin typeface="Montserrat"/>
              </a:rPr>
              <a:t>amet</a:t>
            </a:r>
            <a:r>
              <a:rPr lang="en-US" sz="3000" dirty="0">
                <a:solidFill>
                  <a:srgbClr val="222222"/>
                </a:solidFill>
                <a:latin typeface="Montserrat"/>
              </a:rPr>
              <a:t>.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-62021" y="2853426"/>
            <a:ext cx="5761794" cy="2655976"/>
            <a:chOff x="4116130" y="3446831"/>
            <a:chExt cx="3665656" cy="2655976"/>
          </a:xfrm>
        </p:grpSpPr>
        <p:sp>
          <p:nvSpPr>
            <p:cNvPr id="17" name="TextBox 3"/>
            <p:cNvSpPr txBox="1"/>
            <p:nvPr/>
          </p:nvSpPr>
          <p:spPr>
            <a:xfrm>
              <a:off x="4116130" y="3446831"/>
              <a:ext cx="3665656" cy="10772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5400" dirty="0">
                  <a:solidFill>
                    <a:srgbClr val="222222"/>
                  </a:solidFill>
                  <a:latin typeface="Montserrat Classic Bold"/>
                </a:rPr>
                <a:t>LOREM</a:t>
              </a:r>
              <a:br>
                <a:rPr lang="en-US" sz="5400" dirty="0">
                  <a:solidFill>
                    <a:srgbClr val="222222"/>
                  </a:solidFill>
                  <a:latin typeface="Montserrat Classic Bold"/>
                </a:rPr>
              </a:br>
              <a:r>
                <a:rPr lang="en-US" sz="5400" dirty="0">
                  <a:solidFill>
                    <a:srgbClr val="222222"/>
                  </a:solidFill>
                  <a:latin typeface="Montserrat Classic Bold"/>
                </a:rPr>
                <a:t>IPSUM</a:t>
              </a:r>
            </a:p>
          </p:txBody>
        </p:sp>
        <p:sp>
          <p:nvSpPr>
            <p:cNvPr id="18" name="TextBox 5"/>
            <p:cNvSpPr txBox="1"/>
            <p:nvPr/>
          </p:nvSpPr>
          <p:spPr>
            <a:xfrm>
              <a:off x="4627920" y="4805464"/>
              <a:ext cx="2642076" cy="12973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de-DE" sz="3000" dirty="0" err="1">
                  <a:solidFill>
                    <a:srgbClr val="222222"/>
                  </a:solidFill>
                  <a:latin typeface="Montserrat"/>
                </a:rPr>
                <a:t>Lorem</a:t>
              </a:r>
              <a:r>
                <a:rPr lang="de-DE" sz="3000" dirty="0">
                  <a:solidFill>
                    <a:srgbClr val="222222"/>
                  </a:solidFill>
                  <a:latin typeface="Montserrat"/>
                </a:rPr>
                <a:t> </a:t>
              </a:r>
              <a:r>
                <a:rPr lang="de-DE" sz="3000" dirty="0" err="1">
                  <a:solidFill>
                    <a:srgbClr val="222222"/>
                  </a:solidFill>
                  <a:latin typeface="Montserrat"/>
                </a:rPr>
                <a:t>ipsum</a:t>
              </a:r>
              <a:r>
                <a:rPr lang="de-DE" sz="3000" dirty="0">
                  <a:solidFill>
                    <a:srgbClr val="222222"/>
                  </a:solidFill>
                  <a:latin typeface="Montserrat"/>
                </a:rPr>
                <a:t> </a:t>
              </a:r>
              <a:r>
                <a:rPr lang="de-DE" sz="3000" dirty="0" err="1">
                  <a:solidFill>
                    <a:srgbClr val="222222"/>
                  </a:solidFill>
                  <a:latin typeface="Montserrat"/>
                </a:rPr>
                <a:t>dolor</a:t>
              </a:r>
              <a:r>
                <a:rPr lang="de-DE" sz="3000" dirty="0">
                  <a:solidFill>
                    <a:srgbClr val="222222"/>
                  </a:solidFill>
                  <a:latin typeface="Montserrat"/>
                </a:rPr>
                <a:t> </a:t>
              </a:r>
              <a:r>
                <a:rPr lang="de-DE" sz="3000" dirty="0" err="1">
                  <a:solidFill>
                    <a:srgbClr val="222222"/>
                  </a:solidFill>
                  <a:latin typeface="Montserrat"/>
                </a:rPr>
                <a:t>sit</a:t>
              </a:r>
              <a:r>
                <a:rPr lang="de-DE" sz="3000" dirty="0">
                  <a:solidFill>
                    <a:srgbClr val="222222"/>
                  </a:solidFill>
                  <a:latin typeface="Montserrat"/>
                </a:rPr>
                <a:t> </a:t>
              </a:r>
              <a:r>
                <a:rPr lang="de-DE" sz="3000" dirty="0" err="1">
                  <a:solidFill>
                    <a:srgbClr val="222222"/>
                  </a:solidFill>
                  <a:latin typeface="Montserrat"/>
                </a:rPr>
                <a:t>amet</a:t>
              </a:r>
              <a:r>
                <a:rPr lang="de-DE" sz="3000" dirty="0">
                  <a:solidFill>
                    <a:srgbClr val="222222"/>
                  </a:solidFill>
                  <a:latin typeface="Montserrat"/>
                </a:rPr>
                <a:t>, </a:t>
              </a:r>
              <a:r>
                <a:rPr lang="de-DE" sz="3000" dirty="0" err="1">
                  <a:solidFill>
                    <a:srgbClr val="222222"/>
                  </a:solidFill>
                  <a:latin typeface="Montserrat"/>
                </a:rPr>
                <a:t>consetetur</a:t>
              </a:r>
              <a:r>
                <a:rPr lang="de-DE" sz="3000" dirty="0">
                  <a:solidFill>
                    <a:srgbClr val="222222"/>
                  </a:solidFill>
                  <a:latin typeface="Montserrat"/>
                </a:rPr>
                <a:t> </a:t>
              </a:r>
              <a:r>
                <a:rPr lang="de-DE" sz="3000" dirty="0" err="1">
                  <a:solidFill>
                    <a:srgbClr val="222222"/>
                  </a:solidFill>
                  <a:latin typeface="Montserrat"/>
                </a:rPr>
                <a:t>sadipscing</a:t>
              </a:r>
              <a:r>
                <a:rPr lang="de-DE" sz="3000" dirty="0">
                  <a:solidFill>
                    <a:srgbClr val="222222"/>
                  </a:solidFill>
                  <a:latin typeface="Montserrat"/>
                </a:rPr>
                <a:t> </a:t>
              </a:r>
              <a:r>
                <a:rPr lang="de-DE" sz="3000" dirty="0" err="1">
                  <a:solidFill>
                    <a:srgbClr val="222222"/>
                  </a:solidFill>
                  <a:latin typeface="Montserrat"/>
                </a:rPr>
                <a:t>elitr</a:t>
              </a:r>
              <a:r>
                <a:rPr lang="de-DE" sz="3000" dirty="0">
                  <a:solidFill>
                    <a:srgbClr val="222222"/>
                  </a:solidFill>
                  <a:latin typeface="Montserrat"/>
                </a:rPr>
                <a:t>, sed </a:t>
              </a:r>
              <a:r>
                <a:rPr lang="de-DE" sz="3000" dirty="0" err="1">
                  <a:solidFill>
                    <a:srgbClr val="222222"/>
                  </a:solidFill>
                  <a:latin typeface="Montserrat"/>
                </a:rPr>
                <a:t>diam</a:t>
              </a:r>
              <a:r>
                <a:rPr lang="de-DE" sz="3000" dirty="0">
                  <a:solidFill>
                    <a:srgbClr val="222222"/>
                  </a:solidFill>
                  <a:latin typeface="Montserrat"/>
                </a:rPr>
                <a:t>.</a:t>
              </a:r>
              <a:endParaRPr lang="en-US" sz="3000" dirty="0">
                <a:solidFill>
                  <a:srgbClr val="222222"/>
                </a:solidFill>
                <a:latin typeface="Montserrat"/>
              </a:endParaRPr>
            </a:p>
          </p:txBody>
        </p:sp>
      </p:grpSp>
      <p:sp>
        <p:nvSpPr>
          <p:cNvPr id="24" name="TextBox 5"/>
          <p:cNvSpPr txBox="1"/>
          <p:nvPr/>
        </p:nvSpPr>
        <p:spPr>
          <a:xfrm>
            <a:off x="6654800" y="2397419"/>
            <a:ext cx="554563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400" b="1" dirty="0">
                <a:solidFill>
                  <a:srgbClr val="222222"/>
                </a:solidFill>
                <a:latin typeface="Montserrat"/>
              </a:rPr>
              <a:t>IPSUM</a:t>
            </a:r>
          </a:p>
          <a:p>
            <a:pPr algn="ctr">
              <a:lnSpc>
                <a:spcPts val="3000"/>
              </a:lnSpc>
            </a:pPr>
            <a:r>
              <a:rPr lang="en-US" sz="3000" dirty="0" err="1">
                <a:solidFill>
                  <a:srgbClr val="222222"/>
                </a:solidFill>
                <a:latin typeface="Montserrat"/>
              </a:rPr>
              <a:t>sadispsed</a:t>
            </a:r>
            <a:r>
              <a:rPr lang="en-US" sz="3000" dirty="0">
                <a:solidFill>
                  <a:srgbClr val="222222"/>
                </a:solidFill>
                <a:latin typeface="Montserrat"/>
              </a:rPr>
              <a:t>, diam </a:t>
            </a:r>
            <a:r>
              <a:rPr lang="en-US" sz="3000" dirty="0" err="1">
                <a:solidFill>
                  <a:srgbClr val="222222"/>
                </a:solidFill>
                <a:latin typeface="Montserrat"/>
              </a:rPr>
              <a:t>elitr</a:t>
            </a:r>
            <a:r>
              <a:rPr lang="en-US" sz="3000" dirty="0">
                <a:solidFill>
                  <a:srgbClr val="222222"/>
                </a:solidFill>
                <a:latin typeface="Montserrat"/>
              </a:rPr>
              <a:t>.</a:t>
            </a:r>
          </a:p>
        </p:txBody>
      </p:sp>
      <p:sp>
        <p:nvSpPr>
          <p:cNvPr id="27" name="TextBox 5"/>
          <p:cNvSpPr txBox="1"/>
          <p:nvPr/>
        </p:nvSpPr>
        <p:spPr>
          <a:xfrm>
            <a:off x="6341517" y="5638800"/>
            <a:ext cx="6172201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400" b="1" dirty="0">
                <a:solidFill>
                  <a:srgbClr val="222222"/>
                </a:solidFill>
                <a:latin typeface="Montserrat"/>
              </a:rPr>
              <a:t>ca. 80</a:t>
            </a:r>
          </a:p>
          <a:p>
            <a:pPr algn="ctr">
              <a:lnSpc>
                <a:spcPts val="3000"/>
              </a:lnSpc>
            </a:pPr>
            <a:r>
              <a:rPr lang="en-US" sz="3000" dirty="0" err="1">
                <a:solidFill>
                  <a:srgbClr val="222222"/>
                </a:solidFill>
                <a:latin typeface="Montserrat"/>
              </a:rPr>
              <a:t>alnso</a:t>
            </a:r>
            <a:r>
              <a:rPr lang="en-US" sz="3000" dirty="0">
                <a:solidFill>
                  <a:srgbClr val="222222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222222"/>
                </a:solidFill>
                <a:latin typeface="Montserrat"/>
              </a:rPr>
              <a:t>sinsfut</a:t>
            </a:r>
            <a:r>
              <a:rPr lang="en-US" sz="3000" dirty="0">
                <a:solidFill>
                  <a:srgbClr val="222222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222222"/>
                </a:solidFill>
                <a:latin typeface="Montserrat"/>
              </a:rPr>
              <a:t>llorsn</a:t>
            </a:r>
            <a:r>
              <a:rPr lang="en-US" sz="3000" dirty="0">
                <a:solidFill>
                  <a:srgbClr val="222222"/>
                </a:solidFill>
                <a:latin typeface="Montserrat"/>
              </a:rPr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5B9E711-106A-7CF7-E015-BD02D816F0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04800"/>
            <a:ext cx="2216370" cy="65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4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2B065DE-EC57-47E7-B202-68FFB98CB6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 r="35937"/>
          <a:stretch/>
        </p:blipFill>
        <p:spPr>
          <a:xfrm>
            <a:off x="0" y="0"/>
            <a:ext cx="3759200" cy="7363706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DB11A7D6-3004-4F08-B021-EE70FFEF6412}"/>
              </a:ext>
            </a:extLst>
          </p:cNvPr>
          <p:cNvSpPr txBox="1"/>
          <p:nvPr/>
        </p:nvSpPr>
        <p:spPr>
          <a:xfrm>
            <a:off x="5816600" y="4120562"/>
            <a:ext cx="569803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400" b="1" dirty="0">
                <a:solidFill>
                  <a:srgbClr val="222222"/>
                </a:solidFill>
                <a:latin typeface="Montserrat"/>
              </a:rPr>
              <a:t>9000</a:t>
            </a:r>
          </a:p>
          <a:p>
            <a:pPr algn="ctr">
              <a:lnSpc>
                <a:spcPts val="3000"/>
              </a:lnSpc>
            </a:pPr>
            <a:r>
              <a:rPr lang="en-US" sz="3000" dirty="0" err="1">
                <a:solidFill>
                  <a:srgbClr val="222222"/>
                </a:solidFill>
                <a:latin typeface="Montserrat"/>
              </a:rPr>
              <a:t>jednwovn</a:t>
            </a:r>
            <a:r>
              <a:rPr lang="en-US" sz="3000" dirty="0">
                <a:solidFill>
                  <a:srgbClr val="222222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222222"/>
                </a:solidFill>
                <a:latin typeface="Montserrat"/>
              </a:rPr>
              <a:t>costetur</a:t>
            </a:r>
            <a:r>
              <a:rPr lang="en-US" sz="3000" dirty="0">
                <a:solidFill>
                  <a:srgbClr val="222222"/>
                </a:solidFill>
                <a:latin typeface="Montserrat"/>
              </a:rPr>
              <a:t> sit.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85F6B18-77D9-44E6-9666-3405D9F5B741}"/>
              </a:ext>
            </a:extLst>
          </p:cNvPr>
          <p:cNvSpPr txBox="1"/>
          <p:nvPr/>
        </p:nvSpPr>
        <p:spPr>
          <a:xfrm>
            <a:off x="6273800" y="838200"/>
            <a:ext cx="50292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400" b="1" dirty="0">
                <a:solidFill>
                  <a:srgbClr val="222222"/>
                </a:solidFill>
                <a:latin typeface="Montserrat"/>
              </a:rPr>
              <a:t>LOREM</a:t>
            </a:r>
          </a:p>
          <a:p>
            <a:pPr algn="ctr">
              <a:lnSpc>
                <a:spcPts val="3000"/>
              </a:lnSpc>
            </a:pPr>
            <a:r>
              <a:rPr lang="en-US" sz="3000" dirty="0">
                <a:solidFill>
                  <a:srgbClr val="222222"/>
                </a:solidFill>
                <a:latin typeface="Montserrat"/>
              </a:rPr>
              <a:t>dolor sit </a:t>
            </a:r>
            <a:r>
              <a:rPr lang="en-US" sz="3000" dirty="0" err="1">
                <a:solidFill>
                  <a:srgbClr val="222222"/>
                </a:solidFill>
                <a:latin typeface="Montserrat"/>
              </a:rPr>
              <a:t>amet</a:t>
            </a:r>
            <a:r>
              <a:rPr lang="en-US" sz="3000" dirty="0">
                <a:solidFill>
                  <a:srgbClr val="222222"/>
                </a:solidFill>
                <a:latin typeface="Montserrat"/>
              </a:rPr>
              <a:t>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46A6F2E0-4076-447E-B572-2855C81517FA}"/>
              </a:ext>
            </a:extLst>
          </p:cNvPr>
          <p:cNvSpPr txBox="1"/>
          <p:nvPr/>
        </p:nvSpPr>
        <p:spPr>
          <a:xfrm>
            <a:off x="5969000" y="2479381"/>
            <a:ext cx="554563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400" b="1" dirty="0">
                <a:solidFill>
                  <a:srgbClr val="222222"/>
                </a:solidFill>
                <a:latin typeface="Montserrat"/>
              </a:rPr>
              <a:t>IPSUM</a:t>
            </a:r>
          </a:p>
          <a:p>
            <a:pPr algn="ctr">
              <a:lnSpc>
                <a:spcPts val="3000"/>
              </a:lnSpc>
            </a:pPr>
            <a:r>
              <a:rPr lang="en-US" sz="3000" dirty="0" err="1">
                <a:solidFill>
                  <a:srgbClr val="222222"/>
                </a:solidFill>
                <a:latin typeface="Montserrat"/>
              </a:rPr>
              <a:t>sadispsed</a:t>
            </a:r>
            <a:r>
              <a:rPr lang="en-US" sz="3000" dirty="0">
                <a:solidFill>
                  <a:srgbClr val="222222"/>
                </a:solidFill>
                <a:latin typeface="Montserrat"/>
              </a:rPr>
              <a:t>, diam </a:t>
            </a:r>
            <a:r>
              <a:rPr lang="en-US" sz="3000" dirty="0" err="1">
                <a:solidFill>
                  <a:srgbClr val="222222"/>
                </a:solidFill>
                <a:latin typeface="Montserrat"/>
              </a:rPr>
              <a:t>elitr</a:t>
            </a:r>
            <a:r>
              <a:rPr lang="en-US" sz="3000" dirty="0">
                <a:solidFill>
                  <a:srgbClr val="222222"/>
                </a:solidFill>
                <a:latin typeface="Montserrat"/>
              </a:rPr>
              <a:t>.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8D36D9EC-0A91-4200-967F-3BA33F526E08}"/>
              </a:ext>
            </a:extLst>
          </p:cNvPr>
          <p:cNvSpPr txBox="1"/>
          <p:nvPr/>
        </p:nvSpPr>
        <p:spPr>
          <a:xfrm>
            <a:off x="5655717" y="5720762"/>
            <a:ext cx="6172201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400" b="1" dirty="0">
                <a:solidFill>
                  <a:srgbClr val="222222"/>
                </a:solidFill>
                <a:latin typeface="Montserrat"/>
              </a:rPr>
              <a:t>ca. 80</a:t>
            </a:r>
          </a:p>
          <a:p>
            <a:pPr algn="ctr">
              <a:lnSpc>
                <a:spcPts val="3000"/>
              </a:lnSpc>
            </a:pPr>
            <a:r>
              <a:rPr lang="en-US" sz="3000" dirty="0" err="1">
                <a:solidFill>
                  <a:srgbClr val="222222"/>
                </a:solidFill>
                <a:latin typeface="Montserrat"/>
              </a:rPr>
              <a:t>alnso</a:t>
            </a:r>
            <a:r>
              <a:rPr lang="en-US" sz="3000" dirty="0">
                <a:solidFill>
                  <a:srgbClr val="222222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222222"/>
                </a:solidFill>
                <a:latin typeface="Montserrat"/>
              </a:rPr>
              <a:t>sinsfut</a:t>
            </a:r>
            <a:r>
              <a:rPr lang="en-US" sz="3000" dirty="0">
                <a:solidFill>
                  <a:srgbClr val="222222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222222"/>
                </a:solidFill>
                <a:latin typeface="Montserrat"/>
              </a:rPr>
              <a:t>llorsn</a:t>
            </a:r>
            <a:r>
              <a:rPr lang="en-US" sz="3000" dirty="0">
                <a:solidFill>
                  <a:srgbClr val="222222"/>
                </a:solidFill>
                <a:latin typeface="Montserrat"/>
              </a:rPr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6EEFE96-534C-A1CC-977E-276C7C5108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04800"/>
            <a:ext cx="2216370" cy="65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01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l="35007" r="21937"/>
          <a:stretch/>
        </p:blipFill>
        <p:spPr>
          <a:xfrm>
            <a:off x="-50800" y="0"/>
            <a:ext cx="4724400" cy="7315200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5359400" y="2438400"/>
            <a:ext cx="7122171" cy="3243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de-DE" sz="4000" dirty="0" err="1">
                <a:solidFill>
                  <a:srgbClr val="222222"/>
                </a:solidFill>
                <a:latin typeface="Montserrat"/>
              </a:rPr>
              <a:t>Lorem</a:t>
            </a:r>
            <a:r>
              <a:rPr lang="de-DE" sz="4000" dirty="0">
                <a:solidFill>
                  <a:srgbClr val="222222"/>
                </a:solidFill>
                <a:latin typeface="Montserrat"/>
              </a:rPr>
              <a:t> </a:t>
            </a:r>
            <a:r>
              <a:rPr lang="de-DE" sz="4000" dirty="0" err="1">
                <a:solidFill>
                  <a:srgbClr val="222222"/>
                </a:solidFill>
                <a:latin typeface="Montserrat"/>
              </a:rPr>
              <a:t>ipsum</a:t>
            </a:r>
            <a:r>
              <a:rPr lang="de-DE" sz="4000" dirty="0">
                <a:solidFill>
                  <a:srgbClr val="222222"/>
                </a:solidFill>
                <a:latin typeface="Montserrat"/>
              </a:rPr>
              <a:t> </a:t>
            </a:r>
            <a:r>
              <a:rPr lang="de-DE" sz="4000" dirty="0" err="1">
                <a:solidFill>
                  <a:srgbClr val="222222"/>
                </a:solidFill>
                <a:latin typeface="Montserrat"/>
              </a:rPr>
              <a:t>dolor</a:t>
            </a:r>
            <a:r>
              <a:rPr lang="de-DE" sz="4000" dirty="0">
                <a:solidFill>
                  <a:srgbClr val="222222"/>
                </a:solidFill>
                <a:latin typeface="Montserrat"/>
              </a:rPr>
              <a:t> </a:t>
            </a:r>
            <a:r>
              <a:rPr lang="de-DE" sz="4000" dirty="0" err="1">
                <a:solidFill>
                  <a:srgbClr val="222222"/>
                </a:solidFill>
                <a:latin typeface="Montserrat"/>
              </a:rPr>
              <a:t>sit</a:t>
            </a:r>
            <a:r>
              <a:rPr lang="de-DE" sz="4000" dirty="0">
                <a:solidFill>
                  <a:srgbClr val="222222"/>
                </a:solidFill>
                <a:latin typeface="Montserrat"/>
              </a:rPr>
              <a:t> </a:t>
            </a:r>
            <a:r>
              <a:rPr lang="de-DE" sz="4000" dirty="0" err="1">
                <a:solidFill>
                  <a:srgbClr val="222222"/>
                </a:solidFill>
                <a:latin typeface="Montserrat"/>
              </a:rPr>
              <a:t>amet</a:t>
            </a:r>
            <a:r>
              <a:rPr lang="de-DE" sz="4000" dirty="0">
                <a:solidFill>
                  <a:srgbClr val="222222"/>
                </a:solidFill>
                <a:latin typeface="Montserrat"/>
              </a:rPr>
              <a:t>, </a:t>
            </a:r>
            <a:r>
              <a:rPr lang="de-DE" sz="4000" dirty="0" err="1">
                <a:solidFill>
                  <a:srgbClr val="222222"/>
                </a:solidFill>
                <a:latin typeface="Montserrat"/>
              </a:rPr>
              <a:t>consetetur</a:t>
            </a:r>
            <a:r>
              <a:rPr lang="de-DE" sz="4000" dirty="0">
                <a:solidFill>
                  <a:srgbClr val="222222"/>
                </a:solidFill>
                <a:latin typeface="Montserrat"/>
              </a:rPr>
              <a:t> </a:t>
            </a:r>
            <a:r>
              <a:rPr lang="de-DE" sz="4000" dirty="0" err="1">
                <a:solidFill>
                  <a:srgbClr val="222222"/>
                </a:solidFill>
                <a:latin typeface="Montserrat"/>
              </a:rPr>
              <a:t>sadipscing</a:t>
            </a:r>
            <a:r>
              <a:rPr lang="de-DE" sz="4000" dirty="0">
                <a:solidFill>
                  <a:srgbClr val="222222"/>
                </a:solidFill>
                <a:latin typeface="Montserrat"/>
              </a:rPr>
              <a:t> </a:t>
            </a:r>
            <a:r>
              <a:rPr lang="de-DE" sz="4000" dirty="0" err="1">
                <a:solidFill>
                  <a:srgbClr val="222222"/>
                </a:solidFill>
                <a:latin typeface="Montserrat"/>
              </a:rPr>
              <a:t>elitr</a:t>
            </a:r>
            <a:r>
              <a:rPr lang="de-DE" sz="4000" dirty="0">
                <a:solidFill>
                  <a:srgbClr val="222222"/>
                </a:solidFill>
                <a:latin typeface="Montserrat"/>
              </a:rPr>
              <a:t>, sed </a:t>
            </a:r>
            <a:r>
              <a:rPr lang="de-DE" sz="4000" dirty="0" err="1">
                <a:solidFill>
                  <a:srgbClr val="222222"/>
                </a:solidFill>
                <a:latin typeface="Montserrat"/>
              </a:rPr>
              <a:t>diam</a:t>
            </a:r>
            <a:r>
              <a:rPr lang="de-DE" sz="4000" dirty="0">
                <a:solidFill>
                  <a:srgbClr val="222222"/>
                </a:solidFill>
                <a:latin typeface="Montserrat"/>
              </a:rPr>
              <a:t> </a:t>
            </a:r>
            <a:r>
              <a:rPr lang="de-DE" sz="4000" dirty="0" err="1">
                <a:solidFill>
                  <a:srgbClr val="222222"/>
                </a:solidFill>
                <a:latin typeface="Montserrat"/>
              </a:rPr>
              <a:t>nonumy</a:t>
            </a:r>
            <a:r>
              <a:rPr lang="de-DE" sz="4000" dirty="0">
                <a:solidFill>
                  <a:srgbClr val="222222"/>
                </a:solidFill>
                <a:latin typeface="Montserrat"/>
              </a:rPr>
              <a:t> </a:t>
            </a:r>
            <a:r>
              <a:rPr lang="de-DE" sz="4000" dirty="0" err="1">
                <a:solidFill>
                  <a:srgbClr val="222222"/>
                </a:solidFill>
                <a:latin typeface="Montserrat"/>
              </a:rPr>
              <a:t>eirmod</a:t>
            </a:r>
            <a:r>
              <a:rPr lang="de-DE" sz="4000" dirty="0">
                <a:solidFill>
                  <a:srgbClr val="222222"/>
                </a:solidFill>
                <a:latin typeface="Montserrat"/>
              </a:rPr>
              <a:t> </a:t>
            </a:r>
            <a:r>
              <a:rPr lang="de-DE" sz="4000" dirty="0" err="1">
                <a:solidFill>
                  <a:srgbClr val="222222"/>
                </a:solidFill>
                <a:latin typeface="Montserrat"/>
              </a:rPr>
              <a:t>tempor</a:t>
            </a:r>
            <a:r>
              <a:rPr lang="de-DE" sz="4000" dirty="0">
                <a:solidFill>
                  <a:srgbClr val="222222"/>
                </a:solidFill>
                <a:latin typeface="Montserrat"/>
              </a:rPr>
              <a:t> </a:t>
            </a:r>
            <a:r>
              <a:rPr lang="de-DE" sz="4000" dirty="0" err="1">
                <a:solidFill>
                  <a:srgbClr val="222222"/>
                </a:solidFill>
                <a:latin typeface="Montserrat"/>
              </a:rPr>
              <a:t>invidunt</a:t>
            </a:r>
            <a:r>
              <a:rPr lang="de-DE" sz="4000" dirty="0">
                <a:solidFill>
                  <a:srgbClr val="222222"/>
                </a:solidFill>
                <a:latin typeface="Montserrat"/>
              </a:rPr>
              <a:t> </a:t>
            </a:r>
            <a:r>
              <a:rPr lang="de-DE" sz="4000" dirty="0" err="1">
                <a:solidFill>
                  <a:srgbClr val="222222"/>
                </a:solidFill>
                <a:latin typeface="Montserrat"/>
              </a:rPr>
              <a:t>ut</a:t>
            </a:r>
            <a:r>
              <a:rPr lang="de-DE" sz="4000" dirty="0">
                <a:solidFill>
                  <a:srgbClr val="222222"/>
                </a:solidFill>
                <a:latin typeface="Montserrat"/>
              </a:rPr>
              <a:t> </a:t>
            </a:r>
            <a:r>
              <a:rPr lang="de-DE" sz="4000" dirty="0" err="1">
                <a:solidFill>
                  <a:srgbClr val="222222"/>
                </a:solidFill>
                <a:latin typeface="Montserrat"/>
              </a:rPr>
              <a:t>labore</a:t>
            </a:r>
            <a:r>
              <a:rPr lang="de-DE" sz="4000" dirty="0">
                <a:solidFill>
                  <a:srgbClr val="222222"/>
                </a:solidFill>
                <a:latin typeface="Montserrat"/>
              </a:rPr>
              <a:t> et </a:t>
            </a:r>
            <a:r>
              <a:rPr lang="de-DE" sz="4000" dirty="0" err="1">
                <a:solidFill>
                  <a:srgbClr val="222222"/>
                </a:solidFill>
                <a:latin typeface="Montserrat"/>
              </a:rPr>
              <a:t>dolore</a:t>
            </a:r>
            <a:r>
              <a:rPr lang="de-DE" sz="4000" dirty="0">
                <a:solidFill>
                  <a:srgbClr val="222222"/>
                </a:solidFill>
                <a:latin typeface="Montserrat"/>
              </a:rPr>
              <a:t> magna </a:t>
            </a:r>
            <a:r>
              <a:rPr lang="de-DE" sz="4000" dirty="0" err="1">
                <a:solidFill>
                  <a:srgbClr val="222222"/>
                </a:solidFill>
                <a:latin typeface="Montserrat"/>
              </a:rPr>
              <a:t>aliquyam</a:t>
            </a:r>
            <a:r>
              <a:rPr lang="de-DE" sz="4000" dirty="0">
                <a:solidFill>
                  <a:srgbClr val="222222"/>
                </a:solidFill>
                <a:latin typeface="Montserrat"/>
              </a:rPr>
              <a:t> erat, sed </a:t>
            </a:r>
            <a:r>
              <a:rPr lang="de-DE" sz="4000" dirty="0" err="1">
                <a:solidFill>
                  <a:srgbClr val="222222"/>
                </a:solidFill>
                <a:latin typeface="Montserrat"/>
              </a:rPr>
              <a:t>diam</a:t>
            </a:r>
            <a:r>
              <a:rPr lang="de-DE" sz="4000" dirty="0">
                <a:solidFill>
                  <a:srgbClr val="222222"/>
                </a:solidFill>
                <a:latin typeface="Montserrat"/>
              </a:rPr>
              <a:t> </a:t>
            </a:r>
            <a:r>
              <a:rPr lang="de-DE" sz="4000" dirty="0" err="1">
                <a:solidFill>
                  <a:srgbClr val="222222"/>
                </a:solidFill>
                <a:latin typeface="Montserrat"/>
              </a:rPr>
              <a:t>voluptua</a:t>
            </a:r>
            <a:r>
              <a:rPr lang="de-DE" sz="4000" dirty="0">
                <a:solidFill>
                  <a:srgbClr val="222222"/>
                </a:solidFill>
                <a:latin typeface="Montserrat"/>
              </a:rPr>
              <a:t>. </a:t>
            </a:r>
            <a:endParaRPr lang="en-US" sz="4000" dirty="0">
              <a:solidFill>
                <a:srgbClr val="222222"/>
              </a:solidFill>
              <a:latin typeface="Montserrat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369DCF0-C828-9C2D-9222-7FDD315A6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04800"/>
            <a:ext cx="2216370" cy="6537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l="16926" r="37330"/>
          <a:stretch/>
        </p:blipFill>
        <p:spPr>
          <a:xfrm>
            <a:off x="7975600" y="-14345"/>
            <a:ext cx="5029200" cy="732954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16000" y="1600200"/>
            <a:ext cx="5029200" cy="4502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dirty="0">
                <a:solidFill>
                  <a:srgbClr val="222222"/>
                </a:solidFill>
                <a:latin typeface="Montserrat"/>
              </a:rPr>
              <a:t>Lorem ipsum dolor sit </a:t>
            </a:r>
            <a:r>
              <a:rPr lang="en-US" sz="4000" dirty="0" err="1">
                <a:solidFill>
                  <a:srgbClr val="222222"/>
                </a:solidFill>
                <a:latin typeface="Montserrat"/>
              </a:rPr>
              <a:t>amet</a:t>
            </a:r>
            <a:r>
              <a:rPr lang="en-US" sz="4000" dirty="0">
                <a:solidFill>
                  <a:srgbClr val="222222"/>
                </a:solidFill>
                <a:latin typeface="Montserrat"/>
              </a:rPr>
              <a:t>, </a:t>
            </a:r>
            <a:r>
              <a:rPr lang="en-US" sz="4000" dirty="0" err="1">
                <a:solidFill>
                  <a:srgbClr val="222222"/>
                </a:solidFill>
                <a:latin typeface="Montserrat"/>
              </a:rPr>
              <a:t>consetetur</a:t>
            </a:r>
            <a:r>
              <a:rPr lang="en-US" sz="4000" dirty="0">
                <a:solidFill>
                  <a:srgbClr val="22222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222222"/>
                </a:solidFill>
                <a:latin typeface="Montserrat"/>
              </a:rPr>
              <a:t>sadipscing</a:t>
            </a:r>
            <a:r>
              <a:rPr lang="en-US" sz="4000" dirty="0">
                <a:solidFill>
                  <a:srgbClr val="22222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222222"/>
                </a:solidFill>
                <a:latin typeface="Montserrat"/>
              </a:rPr>
              <a:t>elitr</a:t>
            </a:r>
            <a:r>
              <a:rPr lang="en-US" sz="4000" dirty="0">
                <a:solidFill>
                  <a:srgbClr val="222222"/>
                </a:solidFill>
                <a:latin typeface="Montserrat"/>
              </a:rPr>
              <a:t>, sed diam </a:t>
            </a:r>
            <a:r>
              <a:rPr lang="en-US" sz="4000" dirty="0" err="1">
                <a:solidFill>
                  <a:srgbClr val="222222"/>
                </a:solidFill>
                <a:latin typeface="Montserrat"/>
              </a:rPr>
              <a:t>nonumy</a:t>
            </a:r>
            <a:r>
              <a:rPr lang="en-US" sz="4000" dirty="0">
                <a:solidFill>
                  <a:srgbClr val="22222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222222"/>
                </a:solidFill>
                <a:latin typeface="Montserrat"/>
              </a:rPr>
              <a:t>eirmod</a:t>
            </a:r>
            <a:r>
              <a:rPr lang="en-US" sz="4000" dirty="0">
                <a:solidFill>
                  <a:srgbClr val="22222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222222"/>
                </a:solidFill>
                <a:latin typeface="Montserrat"/>
              </a:rPr>
              <a:t>tempor</a:t>
            </a:r>
            <a:r>
              <a:rPr lang="en-US" sz="4000" dirty="0">
                <a:solidFill>
                  <a:srgbClr val="22222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222222"/>
                </a:solidFill>
                <a:latin typeface="Montserrat"/>
              </a:rPr>
              <a:t>invidunt</a:t>
            </a:r>
            <a:r>
              <a:rPr lang="en-US" sz="4000" dirty="0">
                <a:solidFill>
                  <a:srgbClr val="22222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222222"/>
                </a:solidFill>
                <a:latin typeface="Montserrat"/>
              </a:rPr>
              <a:t>ut</a:t>
            </a:r>
            <a:r>
              <a:rPr lang="en-US" sz="4000" dirty="0">
                <a:solidFill>
                  <a:srgbClr val="22222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222222"/>
                </a:solidFill>
                <a:latin typeface="Montserrat"/>
              </a:rPr>
              <a:t>labore</a:t>
            </a:r>
            <a:r>
              <a:rPr lang="en-US" sz="4000" dirty="0">
                <a:solidFill>
                  <a:srgbClr val="222222"/>
                </a:solidFill>
                <a:latin typeface="Montserrat"/>
              </a:rPr>
              <a:t> et dolore magna </a:t>
            </a:r>
            <a:r>
              <a:rPr lang="en-US" sz="4000" dirty="0" err="1">
                <a:solidFill>
                  <a:srgbClr val="222222"/>
                </a:solidFill>
                <a:latin typeface="Montserrat"/>
              </a:rPr>
              <a:t>aliquyam</a:t>
            </a:r>
            <a:r>
              <a:rPr lang="en-US" sz="4000" dirty="0">
                <a:solidFill>
                  <a:srgbClr val="22222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222222"/>
                </a:solidFill>
                <a:latin typeface="Montserrat"/>
              </a:rPr>
              <a:t>erat</a:t>
            </a:r>
            <a:r>
              <a:rPr lang="en-US" sz="4000" dirty="0">
                <a:solidFill>
                  <a:srgbClr val="222222"/>
                </a:solidFill>
                <a:latin typeface="Montserrat"/>
              </a:rPr>
              <a:t>, sed diam </a:t>
            </a:r>
            <a:r>
              <a:rPr lang="en-US" sz="4000" dirty="0" err="1">
                <a:solidFill>
                  <a:srgbClr val="222222"/>
                </a:solidFill>
                <a:latin typeface="Montserrat"/>
              </a:rPr>
              <a:t>voluptua</a:t>
            </a:r>
            <a:r>
              <a:rPr lang="en-US" sz="4000" dirty="0">
                <a:solidFill>
                  <a:srgbClr val="222222"/>
                </a:solidFill>
                <a:latin typeface="Montserrat"/>
              </a:rPr>
              <a:t>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82A8BD0-BACA-05D2-EED2-04EC01B1E2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04800"/>
            <a:ext cx="2216370" cy="6537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l="19430" t="-80" r="14651" b="80"/>
          <a:stretch/>
        </p:blipFill>
        <p:spPr>
          <a:xfrm>
            <a:off x="5780233" y="0"/>
            <a:ext cx="7239000" cy="732109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39180" y="1341936"/>
            <a:ext cx="36576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99"/>
              </a:lnSpc>
            </a:pPr>
            <a:r>
              <a:rPr lang="en-US" sz="6000" dirty="0">
                <a:solidFill>
                  <a:srgbClr val="222222"/>
                </a:solidFill>
                <a:latin typeface="Montserrat Classic Bold"/>
              </a:rPr>
              <a:t>LOREM</a:t>
            </a:r>
          </a:p>
          <a:p>
            <a:pPr>
              <a:lnSpc>
                <a:spcPts val="4999"/>
              </a:lnSpc>
            </a:pPr>
            <a:r>
              <a:rPr lang="en-US" sz="6000" dirty="0">
                <a:solidFill>
                  <a:srgbClr val="222222"/>
                </a:solidFill>
                <a:latin typeface="Montserrat Classic Bold"/>
              </a:rPr>
              <a:t>IPSUM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560080" y="2899699"/>
            <a:ext cx="4343398" cy="729752"/>
            <a:chOff x="0" y="-121576"/>
            <a:chExt cx="5791198" cy="973002"/>
          </a:xfrm>
        </p:grpSpPr>
        <p:sp>
          <p:nvSpPr>
            <p:cNvPr id="6" name="TextBox 6"/>
            <p:cNvSpPr txBox="1"/>
            <p:nvPr/>
          </p:nvSpPr>
          <p:spPr>
            <a:xfrm>
              <a:off x="0" y="57149"/>
              <a:ext cx="826133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dirty="0">
                  <a:solidFill>
                    <a:srgbClr val="FFFFFF"/>
                  </a:solidFill>
                  <a:latin typeface="Montserrat Classic Bold"/>
                </a:rPr>
                <a:t>01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76148" y="-121576"/>
              <a:ext cx="4715050" cy="9730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3200" dirty="0">
                  <a:solidFill>
                    <a:srgbClr val="222222"/>
                  </a:solidFill>
                  <a:latin typeface="Montserrat"/>
                </a:rPr>
                <a:t>Lorem ipsum </a:t>
              </a:r>
              <a:r>
                <a:rPr lang="en-US" sz="3200" dirty="0" err="1">
                  <a:solidFill>
                    <a:srgbClr val="222222"/>
                  </a:solidFill>
                  <a:latin typeface="Montserrat"/>
                </a:rPr>
                <a:t>seibt</a:t>
              </a:r>
              <a:r>
                <a:rPr lang="en-US" sz="3200" dirty="0">
                  <a:solidFill>
                    <a:srgbClr val="222222"/>
                  </a:solidFill>
                  <a:latin typeface="Montserrat"/>
                </a:rPr>
                <a:t> </a:t>
              </a:r>
              <a:r>
                <a:rPr lang="en-US" sz="3200" dirty="0" err="1">
                  <a:solidFill>
                    <a:srgbClr val="222222"/>
                  </a:solidFill>
                  <a:latin typeface="Montserrat"/>
                </a:rPr>
                <a:t>schasdo</a:t>
              </a:r>
              <a:r>
                <a:rPr lang="en-US" sz="3200" dirty="0">
                  <a:solidFill>
                    <a:srgbClr val="222222"/>
                  </a:solidFill>
                  <a:latin typeface="Montserrat"/>
                </a:rPr>
                <a:t>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79349" y="5111232"/>
            <a:ext cx="4938905" cy="461665"/>
            <a:chOff x="0" y="57149"/>
            <a:chExt cx="6585207" cy="615553"/>
          </a:xfrm>
        </p:grpSpPr>
        <p:sp>
          <p:nvSpPr>
            <p:cNvPr id="9" name="TextBox 9"/>
            <p:cNvSpPr txBox="1"/>
            <p:nvPr/>
          </p:nvSpPr>
          <p:spPr>
            <a:xfrm>
              <a:off x="0" y="57149"/>
              <a:ext cx="826133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dirty="0">
                  <a:solidFill>
                    <a:srgbClr val="FFFFFF"/>
                  </a:solidFill>
                  <a:latin typeface="Montserrat Classic Bold"/>
                </a:rPr>
                <a:t>03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48492" y="117805"/>
              <a:ext cx="5536715" cy="4942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3200" dirty="0">
                  <a:solidFill>
                    <a:srgbClr val="222222"/>
                  </a:solidFill>
                  <a:latin typeface="Montserrat"/>
                </a:rPr>
                <a:t>Lis mina </a:t>
              </a:r>
              <a:r>
                <a:rPr lang="en-US" sz="3200" dirty="0" err="1">
                  <a:solidFill>
                    <a:srgbClr val="222222"/>
                  </a:solidFill>
                  <a:latin typeface="Montserrat"/>
                </a:rPr>
                <a:t>subck</a:t>
              </a:r>
              <a:endParaRPr lang="en-US" sz="3200" dirty="0">
                <a:solidFill>
                  <a:srgbClr val="222222"/>
                </a:solidFill>
                <a:latin typeface="Montserrat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60079" y="4001601"/>
            <a:ext cx="4266051" cy="461666"/>
            <a:chOff x="0" y="57150"/>
            <a:chExt cx="5688069" cy="615554"/>
          </a:xfrm>
        </p:grpSpPr>
        <p:sp>
          <p:nvSpPr>
            <p:cNvPr id="12" name="TextBox 12"/>
            <p:cNvSpPr txBox="1"/>
            <p:nvPr/>
          </p:nvSpPr>
          <p:spPr>
            <a:xfrm>
              <a:off x="1074619" y="178466"/>
              <a:ext cx="4613450" cy="4942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3200" dirty="0" err="1">
                  <a:solidFill>
                    <a:srgbClr val="222222"/>
                  </a:solidFill>
                  <a:latin typeface="Montserrat"/>
                </a:rPr>
                <a:t>Lncishch</a:t>
              </a:r>
              <a:r>
                <a:rPr lang="en-US" sz="3200" dirty="0">
                  <a:solidFill>
                    <a:srgbClr val="222222"/>
                  </a:solidFill>
                  <a:latin typeface="Montserrat"/>
                </a:rPr>
                <a:t> </a:t>
              </a:r>
              <a:r>
                <a:rPr lang="en-US" sz="3200" dirty="0" err="1">
                  <a:solidFill>
                    <a:srgbClr val="222222"/>
                  </a:solidFill>
                  <a:latin typeface="Montserrat"/>
                </a:rPr>
                <a:t>sond</a:t>
              </a:r>
              <a:endParaRPr lang="en-US" sz="3200" dirty="0">
                <a:solidFill>
                  <a:srgbClr val="222222"/>
                </a:solidFill>
                <a:latin typeface="Montserrat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57150"/>
              <a:ext cx="826133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dirty="0">
                  <a:solidFill>
                    <a:srgbClr val="FFFFFF"/>
                  </a:solidFill>
                  <a:latin typeface="Montserrat Classic Bold"/>
                </a:rPr>
                <a:t>02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06291" y="6019800"/>
            <a:ext cx="5159189" cy="738256"/>
            <a:chOff x="-71719" y="16966"/>
            <a:chExt cx="6878920" cy="984339"/>
          </a:xfrm>
        </p:grpSpPr>
        <p:sp>
          <p:nvSpPr>
            <p:cNvPr id="15" name="TextBox 15"/>
            <p:cNvSpPr txBox="1"/>
            <p:nvPr/>
          </p:nvSpPr>
          <p:spPr>
            <a:xfrm>
              <a:off x="-71719" y="385753"/>
              <a:ext cx="826133" cy="615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dirty="0">
                  <a:solidFill>
                    <a:srgbClr val="FFFFFF"/>
                  </a:solidFill>
                  <a:latin typeface="Montserrat Classic Bold"/>
                </a:rPr>
                <a:t>04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76148" y="16966"/>
              <a:ext cx="5731053" cy="973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3200" dirty="0" err="1">
                  <a:solidFill>
                    <a:srgbClr val="222222"/>
                  </a:solidFill>
                  <a:latin typeface="Montserrat"/>
                </a:rPr>
                <a:t>Elasibnua</a:t>
              </a:r>
              <a:r>
                <a:rPr lang="en-US" sz="3200" dirty="0">
                  <a:solidFill>
                    <a:srgbClr val="222222"/>
                  </a:solidFill>
                  <a:latin typeface="Montserrat"/>
                </a:rPr>
                <a:t> </a:t>
              </a:r>
              <a:r>
                <a:rPr lang="en-US" sz="3200" dirty="0" err="1">
                  <a:solidFill>
                    <a:srgbClr val="222222"/>
                  </a:solidFill>
                  <a:latin typeface="Montserrat"/>
                </a:rPr>
                <a:t>sabduso</a:t>
              </a:r>
              <a:br>
                <a:rPr lang="en-US" sz="3200" dirty="0">
                  <a:solidFill>
                    <a:srgbClr val="222222"/>
                  </a:solidFill>
                  <a:latin typeface="Montserrat"/>
                </a:rPr>
              </a:br>
              <a:r>
                <a:rPr lang="en-US" sz="3200" dirty="0">
                  <a:solidFill>
                    <a:srgbClr val="222222"/>
                  </a:solidFill>
                  <a:latin typeface="Montserrat"/>
                </a:rPr>
                <a:t>el </a:t>
              </a:r>
              <a:r>
                <a:rPr lang="en-US" sz="3200" dirty="0" err="1">
                  <a:solidFill>
                    <a:srgbClr val="222222"/>
                  </a:solidFill>
                  <a:latin typeface="Montserrat"/>
                </a:rPr>
                <a:t>sbona</a:t>
              </a:r>
              <a:r>
                <a:rPr lang="en-US" sz="3200" dirty="0">
                  <a:solidFill>
                    <a:srgbClr val="222222"/>
                  </a:solidFill>
                  <a:latin typeface="Montserrat"/>
                </a:rPr>
                <a:t> </a:t>
              </a:r>
              <a:r>
                <a:rPr lang="en-US" sz="3200" dirty="0" err="1">
                  <a:solidFill>
                    <a:srgbClr val="222222"/>
                  </a:solidFill>
                  <a:latin typeface="Montserrat"/>
                </a:rPr>
                <a:t>bonari</a:t>
              </a:r>
              <a:endParaRPr lang="en-US" sz="3200" dirty="0">
                <a:solidFill>
                  <a:srgbClr val="222222"/>
                </a:solidFill>
                <a:latin typeface="Montserrat"/>
              </a:endParaRP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897041B1-ED52-0AF1-1919-387F382100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24" y="6296391"/>
            <a:ext cx="2216370" cy="65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45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584300" cy="73152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5764" cy="73152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8132926-E004-4894-BB67-B5E346762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88"/>
          <a:stretch/>
        </p:blipFill>
        <p:spPr>
          <a:xfrm>
            <a:off x="388523" y="1450401"/>
            <a:ext cx="4378960" cy="285088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101913" y="3063447"/>
            <a:ext cx="5340092" cy="33937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Montserrat Bold" panose="020B0604020202020204" charset="0"/>
              </a:rPr>
              <a:t>Lorem ipsum dolor sit </a:t>
            </a:r>
            <a:r>
              <a:rPr lang="en-US" sz="1900" dirty="0" err="1">
                <a:latin typeface="Montserrat Bold" panose="020B0604020202020204" charset="0"/>
              </a:rPr>
              <a:t>amet</a:t>
            </a:r>
            <a:r>
              <a:rPr lang="en-US" sz="1900" dirty="0">
                <a:latin typeface="Montserrat Bold" panose="020B0604020202020204" charset="0"/>
              </a:rPr>
              <a:t>, </a:t>
            </a:r>
            <a:r>
              <a:rPr lang="en-US" sz="1900" b="1" dirty="0" err="1">
                <a:latin typeface="Montserrat Bold" panose="020B0604020202020204" charset="0"/>
              </a:rPr>
              <a:t>consetetur</a:t>
            </a:r>
            <a:r>
              <a:rPr lang="en-US" sz="1900" b="1" dirty="0">
                <a:latin typeface="Montserrat Bold" panose="020B0604020202020204" charset="0"/>
              </a:rPr>
              <a:t> </a:t>
            </a:r>
            <a:r>
              <a:rPr lang="en-US" sz="1900" b="1" dirty="0" err="1">
                <a:latin typeface="Montserrat Bold" panose="020B0604020202020204" charset="0"/>
              </a:rPr>
              <a:t>sadipscing</a:t>
            </a:r>
            <a:r>
              <a:rPr lang="en-US" sz="1900" b="1" dirty="0">
                <a:latin typeface="Montserrat Bold" panose="020B0604020202020204" charset="0"/>
              </a:rPr>
              <a:t> </a:t>
            </a:r>
            <a:r>
              <a:rPr lang="en-US" sz="1900" b="1" dirty="0" err="1">
                <a:latin typeface="Montserrat Bold" panose="020B0604020202020204" charset="0"/>
              </a:rPr>
              <a:t>elitr</a:t>
            </a:r>
            <a:r>
              <a:rPr lang="en-US" sz="1900" dirty="0">
                <a:latin typeface="Montserrat Bold" panose="020B0604020202020204" charset="0"/>
              </a:rPr>
              <a:t>, sed diam </a:t>
            </a:r>
            <a:r>
              <a:rPr lang="en-US" sz="1900" dirty="0" err="1">
                <a:latin typeface="Montserrat Bold" panose="020B0604020202020204" charset="0"/>
              </a:rPr>
              <a:t>nonumy</a:t>
            </a:r>
            <a:r>
              <a:rPr lang="en-US" sz="1900" dirty="0">
                <a:latin typeface="Montserrat Bold" panose="020B0604020202020204" charset="0"/>
              </a:rPr>
              <a:t> </a:t>
            </a:r>
            <a:r>
              <a:rPr lang="en-US" sz="1900" dirty="0" err="1">
                <a:latin typeface="Montserrat Bold" panose="020B0604020202020204" charset="0"/>
              </a:rPr>
              <a:t>eirmod</a:t>
            </a:r>
            <a:r>
              <a:rPr lang="en-US" sz="1900" dirty="0">
                <a:latin typeface="Montserrat Bold" panose="020B0604020202020204" charset="0"/>
              </a:rPr>
              <a:t> </a:t>
            </a:r>
            <a:r>
              <a:rPr lang="en-US" sz="1900" dirty="0" err="1">
                <a:latin typeface="Montserrat Bold" panose="020B0604020202020204" charset="0"/>
              </a:rPr>
              <a:t>tempor</a:t>
            </a:r>
            <a:r>
              <a:rPr lang="en-US" sz="1900" dirty="0">
                <a:latin typeface="Montserrat Bold" panose="020B0604020202020204" charset="0"/>
              </a:rPr>
              <a:t> </a:t>
            </a:r>
            <a:r>
              <a:rPr lang="en-US" sz="1900" dirty="0" err="1">
                <a:latin typeface="Montserrat Bold" panose="020B0604020202020204" charset="0"/>
              </a:rPr>
              <a:t>invidunt</a:t>
            </a:r>
            <a:r>
              <a:rPr lang="en-US" sz="1900" dirty="0">
                <a:latin typeface="Montserrat Bold" panose="020B0604020202020204" charset="0"/>
              </a:rPr>
              <a:t> </a:t>
            </a:r>
            <a:r>
              <a:rPr lang="en-US" sz="1900" dirty="0" err="1">
                <a:latin typeface="Montserrat Bold" panose="020B0604020202020204" charset="0"/>
              </a:rPr>
              <a:t>ut</a:t>
            </a:r>
            <a:r>
              <a:rPr lang="en-US" sz="1900" dirty="0">
                <a:latin typeface="Montserrat Bold" panose="020B0604020202020204" charset="0"/>
              </a:rPr>
              <a:t> labore </a:t>
            </a:r>
            <a:r>
              <a:rPr lang="en-US" sz="1900" b="1" dirty="0">
                <a:latin typeface="Montserrat Bold" panose="020B0604020202020204" charset="0"/>
              </a:rPr>
              <a:t>et dolore </a:t>
            </a:r>
            <a:r>
              <a:rPr lang="en-US" sz="1900" dirty="0">
                <a:latin typeface="Montserrat Bold" panose="020B0604020202020204" charset="0"/>
              </a:rPr>
              <a:t>magna </a:t>
            </a:r>
            <a:r>
              <a:rPr lang="en-US" sz="1900" dirty="0" err="1">
                <a:latin typeface="Montserrat Bold" panose="020B0604020202020204" charset="0"/>
              </a:rPr>
              <a:t>aliquyam</a:t>
            </a:r>
            <a:r>
              <a:rPr lang="en-US" sz="1900" dirty="0">
                <a:latin typeface="Montserrat Bold" panose="020B0604020202020204" charset="0"/>
              </a:rPr>
              <a:t> </a:t>
            </a:r>
            <a:r>
              <a:rPr lang="en-US" sz="1900" dirty="0" err="1">
                <a:latin typeface="Montserrat Bold" panose="020B0604020202020204" charset="0"/>
              </a:rPr>
              <a:t>erat</a:t>
            </a:r>
            <a:r>
              <a:rPr lang="en-US" sz="1900" dirty="0">
                <a:latin typeface="Montserrat Bold" panose="020B0604020202020204" charset="0"/>
              </a:rPr>
              <a:t>, sed diam </a:t>
            </a:r>
            <a:r>
              <a:rPr lang="en-US" sz="1900" dirty="0" err="1">
                <a:latin typeface="Montserrat Bold" panose="020B0604020202020204" charset="0"/>
              </a:rPr>
              <a:t>voluptua</a:t>
            </a:r>
            <a:r>
              <a:rPr lang="en-US" sz="1900" dirty="0">
                <a:latin typeface="Montserrat Bold" panose="020B0604020202020204" charset="0"/>
              </a:rPr>
              <a:t>. Lorem ipsum </a:t>
            </a:r>
            <a:r>
              <a:rPr lang="en-US" sz="1900" b="1" dirty="0">
                <a:latin typeface="Montserrat Bold" panose="020B0604020202020204" charset="0"/>
              </a:rPr>
              <a:t>dolor sit </a:t>
            </a:r>
            <a:r>
              <a:rPr lang="en-US" sz="1900" dirty="0" err="1">
                <a:latin typeface="Montserrat Bold" panose="020B0604020202020204" charset="0"/>
              </a:rPr>
              <a:t>amet</a:t>
            </a:r>
            <a:r>
              <a:rPr lang="en-US" sz="1900" dirty="0">
                <a:latin typeface="Montserrat Bold" panose="020B0604020202020204" charset="0"/>
              </a:rPr>
              <a:t>, </a:t>
            </a:r>
            <a:r>
              <a:rPr lang="en-US" sz="1900" dirty="0" err="1">
                <a:latin typeface="Montserrat Bold" panose="020B0604020202020204" charset="0"/>
              </a:rPr>
              <a:t>consetetur</a:t>
            </a:r>
            <a:r>
              <a:rPr lang="en-US" sz="1900" dirty="0">
                <a:latin typeface="Montserrat Bold" panose="020B0604020202020204" charset="0"/>
              </a:rPr>
              <a:t> </a:t>
            </a:r>
            <a:r>
              <a:rPr lang="en-US" sz="1900" dirty="0" err="1">
                <a:latin typeface="Montserrat Bold" panose="020B0604020202020204" charset="0"/>
              </a:rPr>
              <a:t>sadipscing</a:t>
            </a:r>
            <a:r>
              <a:rPr lang="en-US" sz="1900" dirty="0">
                <a:latin typeface="Montserrat Bold" panose="020B0604020202020204" charset="0"/>
              </a:rPr>
              <a:t> </a:t>
            </a:r>
            <a:r>
              <a:rPr lang="en-US" sz="1900" dirty="0" err="1">
                <a:latin typeface="Montserrat Bold" panose="020B0604020202020204" charset="0"/>
              </a:rPr>
              <a:t>elitr</a:t>
            </a:r>
            <a:r>
              <a:rPr lang="en-US" sz="1900" dirty="0">
                <a:latin typeface="Montserrat Bold" panose="020B0604020202020204" charset="0"/>
              </a:rPr>
              <a:t>, sed diam </a:t>
            </a:r>
            <a:r>
              <a:rPr lang="en-US" sz="1900" dirty="0" err="1">
                <a:latin typeface="Montserrat Bold" panose="020B0604020202020204" charset="0"/>
              </a:rPr>
              <a:t>nonumy</a:t>
            </a:r>
            <a:r>
              <a:rPr lang="en-US" sz="1900" dirty="0">
                <a:latin typeface="Montserrat Bold" panose="020B0604020202020204" charset="0"/>
              </a:rPr>
              <a:t> </a:t>
            </a:r>
            <a:r>
              <a:rPr lang="en-US" sz="1900" dirty="0" err="1">
                <a:latin typeface="Montserrat Bold" panose="020B0604020202020204" charset="0"/>
              </a:rPr>
              <a:t>eirmod</a:t>
            </a:r>
            <a:r>
              <a:rPr lang="en-US" sz="1900" dirty="0">
                <a:latin typeface="Montserrat Bold" panose="020B0604020202020204" charset="0"/>
              </a:rPr>
              <a:t>. </a:t>
            </a:r>
          </a:p>
        </p:txBody>
      </p:sp>
      <p:pic>
        <p:nvPicPr>
          <p:cNvPr id="9" name="Grafik 1">
            <a:extLst>
              <a:ext uri="{FF2B5EF4-FFF2-40B4-BE49-F238E27FC236}">
                <a16:creationId xmlns:a16="http://schemas.microsoft.com/office/drawing/2014/main" id="{AEFEACB4-2FC8-9297-5C8C-A184170210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04800"/>
            <a:ext cx="2216370" cy="65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52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31"/>
            <a:ext cx="13004801" cy="73425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6400" y="1143249"/>
            <a:ext cx="7766935" cy="5001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500"/>
              </a:lnSpc>
            </a:pPr>
            <a:r>
              <a:rPr lang="en-US" sz="7200" dirty="0">
                <a:solidFill>
                  <a:srgbClr val="222222"/>
                </a:solidFill>
                <a:latin typeface="Montserrat Classic Bold" panose="020B0604020202020204" charset="0"/>
              </a:rPr>
              <a:t>LOREM IPSUMOS.</a:t>
            </a:r>
          </a:p>
          <a:p>
            <a:pPr algn="r">
              <a:lnSpc>
                <a:spcPts val="6500"/>
              </a:lnSpc>
            </a:pPr>
            <a:endParaRPr lang="en-US" sz="7200" dirty="0">
              <a:solidFill>
                <a:srgbClr val="222222"/>
              </a:solidFill>
              <a:latin typeface="Montserrat Classic Bold" panose="020B0604020202020204" charset="0"/>
            </a:endParaRPr>
          </a:p>
          <a:p>
            <a:pPr algn="r">
              <a:lnSpc>
                <a:spcPts val="6500"/>
              </a:lnSpc>
            </a:pPr>
            <a:r>
              <a:rPr lang="en-US" sz="7200" dirty="0">
                <a:solidFill>
                  <a:srgbClr val="222222"/>
                </a:solidFill>
                <a:latin typeface="Montserrat Classic Bold" panose="020B0604020202020204" charset="0"/>
              </a:rPr>
              <a:t>LOREM ILABPSUM</a:t>
            </a:r>
          </a:p>
          <a:p>
            <a:pPr algn="r">
              <a:lnSpc>
                <a:spcPts val="6500"/>
              </a:lnSpc>
            </a:pPr>
            <a:r>
              <a:rPr lang="en-US" sz="7200" dirty="0">
                <a:solidFill>
                  <a:srgbClr val="222222"/>
                </a:solidFill>
                <a:latin typeface="Montserrat Classic Bold" panose="020B0604020202020204" charset="0"/>
              </a:rPr>
              <a:t>IPSNA</a:t>
            </a:r>
            <a:endParaRPr lang="en-US" sz="7200" dirty="0">
              <a:solidFill>
                <a:srgbClr val="222222"/>
              </a:solidFill>
              <a:latin typeface="Montserrat Classic Bold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9FCC04E-C82F-4408-8D30-E05EB28DFB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26"/>
          <a:stretch/>
        </p:blipFill>
        <p:spPr>
          <a:xfrm>
            <a:off x="-736600" y="2133600"/>
            <a:ext cx="4953000" cy="327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2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6">
            <a:extLst>
              <a:ext uri="{FF2B5EF4-FFF2-40B4-BE49-F238E27FC236}">
                <a16:creationId xmlns:a16="http://schemas.microsoft.com/office/drawing/2014/main" id="{DF93802E-6B95-4AF2-89F1-EE2D06B58CF7}"/>
              </a:ext>
            </a:extLst>
          </p:cNvPr>
          <p:cNvSpPr txBox="1"/>
          <p:nvPr/>
        </p:nvSpPr>
        <p:spPr>
          <a:xfrm>
            <a:off x="2557920" y="1501963"/>
            <a:ext cx="7888959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LOREM IPSUM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2DC8847-6E7A-42E6-B642-F1D5AA0B81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26"/>
          <a:stretch/>
        </p:blipFill>
        <p:spPr>
          <a:xfrm>
            <a:off x="-965200" y="743064"/>
            <a:ext cx="2514600" cy="166391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63F2326-631F-4485-8C0C-C2788EC131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26"/>
          <a:stretch/>
        </p:blipFill>
        <p:spPr>
          <a:xfrm>
            <a:off x="11531600" y="762000"/>
            <a:ext cx="2514600" cy="166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42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startup_x_red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54634"/>
      </a:accent1>
      <a:accent2>
        <a:srgbClr val="F01E37"/>
      </a:accent2>
      <a:accent3>
        <a:srgbClr val="DC5A46"/>
      </a:accent3>
      <a:accent4>
        <a:srgbClr val="FAB43C"/>
      </a:accent4>
      <a:accent5>
        <a:srgbClr val="F0AA50"/>
      </a:accent5>
      <a:accent6>
        <a:srgbClr val="F0D360"/>
      </a:accent6>
      <a:hlink>
        <a:srgbClr val="6B9F25"/>
      </a:hlink>
      <a:folHlink>
        <a:srgbClr val="8C8C8C"/>
      </a:folHlink>
    </a:clrScheme>
    <a:fontScheme name="Custom 1">
      <a:majorFont>
        <a:latin typeface="Lato Heavy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721ad0a-cc96-4774-a334-454bf6b0321c">
      <UserInfo>
        <DisplayName/>
        <AccountId xsi:nil="true"/>
        <AccountType/>
      </UserInfo>
    </SharedWithUsers>
    <MediaLengthInSeconds xmlns="0c8c7631-3f4e-4cb1-a0aa-74b51efcbada" xsi:nil="true"/>
    <lcf76f155ced4ddcb4097134ff3c332f xmlns="0c8c7631-3f4e-4cb1-a0aa-74b51efcbada">
      <Terms xmlns="http://schemas.microsoft.com/office/infopath/2007/PartnerControls"/>
    </lcf76f155ced4ddcb4097134ff3c332f>
    <TaxCatchAll xmlns="c721ad0a-cc96-4774-a334-454bf6b0321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FE098EE933634BB2F76446CB4EC40E" ma:contentTypeVersion="16" ma:contentTypeDescription="Ein neues Dokument erstellen." ma:contentTypeScope="" ma:versionID="621fb8e0b0d8883aa2d097bf82f1ac88">
  <xsd:schema xmlns:xsd="http://www.w3.org/2001/XMLSchema" xmlns:xs="http://www.w3.org/2001/XMLSchema" xmlns:p="http://schemas.microsoft.com/office/2006/metadata/properties" xmlns:ns2="0c8c7631-3f4e-4cb1-a0aa-74b51efcbada" xmlns:ns3="c721ad0a-cc96-4774-a334-454bf6b0321c" targetNamespace="http://schemas.microsoft.com/office/2006/metadata/properties" ma:root="true" ma:fieldsID="3776cb9a1bcd16d54b2e4d561b894940" ns2:_="" ns3:_="">
    <xsd:import namespace="0c8c7631-3f4e-4cb1-a0aa-74b51efcbada"/>
    <xsd:import namespace="c721ad0a-cc96-4774-a334-454bf6b032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c7631-3f4e-4cb1-a0aa-74b51efcba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934ee943-04d9-43eb-8a80-addbf95f9b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1ad0a-cc96-4774-a334-454bf6b0321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63f540-c8c2-4860-a611-40f26581d1bf}" ma:internalName="TaxCatchAll" ma:showField="CatchAllData" ma:web="c721ad0a-cc96-4774-a334-454bf6b032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847FAA-86A5-43A3-B918-F7E54C811CB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c8c7631-3f4e-4cb1-a0aa-74b51efcbada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c721ad0a-cc96-4774-a334-454bf6b0321c"/>
  </ds:schemaRefs>
</ds:datastoreItem>
</file>

<file path=customXml/itemProps2.xml><?xml version="1.0" encoding="utf-8"?>
<ds:datastoreItem xmlns:ds="http://schemas.openxmlformats.org/officeDocument/2006/customXml" ds:itemID="{E1ED532A-6740-4A4B-B6F1-77F5B2A745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c7631-3f4e-4cb1-a0aa-74b51efcbada"/>
    <ds:schemaRef ds:uri="c721ad0a-cc96-4774-a334-454bf6b032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74E2C4-E54A-4958-841F-AF7FBBA39C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Benutzerdefiniert</PresentationFormat>
  <Paragraphs>55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4" baseType="lpstr">
      <vt:lpstr>Lato Black</vt:lpstr>
      <vt:lpstr>Montserrat</vt:lpstr>
      <vt:lpstr>Lato Heavy</vt:lpstr>
      <vt:lpstr>Montserrat Bold</vt:lpstr>
      <vt:lpstr>Montserrat Classic</vt:lpstr>
      <vt:lpstr>Lato Light</vt:lpstr>
      <vt:lpstr>Montserrat Classic Bold</vt:lpstr>
      <vt:lpstr>Arial</vt:lpstr>
      <vt:lpstr>Calibri</vt:lpstr>
      <vt:lpstr>Office Theme</vt:lpstr>
      <vt:lpstr>2_Office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Black Simple Sales Marketing Presentation</dc:title>
  <dc:creator>Magda</dc:creator>
  <cp:lastModifiedBy>Lisa Gockel</cp:lastModifiedBy>
  <cp:revision>102</cp:revision>
  <dcterms:created xsi:type="dcterms:W3CDTF">2006-08-16T00:00:00Z</dcterms:created>
  <dcterms:modified xsi:type="dcterms:W3CDTF">2022-09-28T09:55:43Z</dcterms:modified>
  <dc:identifier>DAEIEINyt28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0x010100E9FE098EE933634BB2F76446CB4EC40E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</Properties>
</file>